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4385" r:id="rId2"/>
    <p:sldId id="260" r:id="rId3"/>
    <p:sldId id="5438" r:id="rId4"/>
    <p:sldId id="5449" r:id="rId5"/>
    <p:sldId id="5450" r:id="rId6"/>
    <p:sldId id="5451" r:id="rId7"/>
    <p:sldId id="5453" r:id="rId8"/>
    <p:sldId id="5454" r:id="rId9"/>
    <p:sldId id="5437" r:id="rId10"/>
    <p:sldId id="5440" r:id="rId11"/>
    <p:sldId id="4328" r:id="rId12"/>
    <p:sldId id="5441" r:id="rId13"/>
    <p:sldId id="5443" r:id="rId14"/>
    <p:sldId id="5442" r:id="rId15"/>
    <p:sldId id="5444" r:id="rId16"/>
    <p:sldId id="4133" r:id="rId17"/>
    <p:sldId id="5283" r:id="rId18"/>
    <p:sldId id="5445" r:id="rId19"/>
    <p:sldId id="5446" r:id="rId20"/>
    <p:sldId id="5447" r:id="rId21"/>
    <p:sldId id="5457" r:id="rId22"/>
    <p:sldId id="5459" r:id="rId23"/>
    <p:sldId id="4384" r:id="rId24"/>
    <p:sldId id="259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6D6"/>
    <a:srgbClr val="CA8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3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i Jahnig" userId="6cb008882bc1984b" providerId="LiveId" clId="{D4C741DB-67A5-4BEA-B83E-BA50DAFE76CD}"/>
    <pc:docChg chg="custSel delSld modSld">
      <pc:chgData name="Fredi Jahnig" userId="6cb008882bc1984b" providerId="LiveId" clId="{D4C741DB-67A5-4BEA-B83E-BA50DAFE76CD}" dt="2022-10-18T08:45:15.291" v="21" actId="47"/>
      <pc:docMkLst>
        <pc:docMk/>
      </pc:docMkLst>
      <pc:sldChg chg="delSp modSp mod">
        <pc:chgData name="Fredi Jahnig" userId="6cb008882bc1984b" providerId="LiveId" clId="{D4C741DB-67A5-4BEA-B83E-BA50DAFE76CD}" dt="2022-10-18T08:45:04.881" v="20" actId="478"/>
        <pc:sldMkLst>
          <pc:docMk/>
          <pc:sldMk cId="210939309" sldId="260"/>
        </pc:sldMkLst>
        <pc:spChg chg="del">
          <ac:chgData name="Fredi Jahnig" userId="6cb008882bc1984b" providerId="LiveId" clId="{D4C741DB-67A5-4BEA-B83E-BA50DAFE76CD}" dt="2022-10-18T08:44:43.569" v="17" actId="478"/>
          <ac:spMkLst>
            <pc:docMk/>
            <pc:sldMk cId="210939309" sldId="260"/>
            <ac:spMk id="3" creationId="{EB7D3BB1-E59B-3571-2F5A-A8CF29914642}"/>
          </ac:spMkLst>
        </pc:spChg>
        <pc:spChg chg="del mod">
          <ac:chgData name="Fredi Jahnig" userId="6cb008882bc1984b" providerId="LiveId" clId="{D4C741DB-67A5-4BEA-B83E-BA50DAFE76CD}" dt="2022-10-18T08:45:04.881" v="20" actId="478"/>
          <ac:spMkLst>
            <pc:docMk/>
            <pc:sldMk cId="210939309" sldId="260"/>
            <ac:spMk id="5" creationId="{1838B107-6549-8364-4064-1BEA4C751690}"/>
          </ac:spMkLst>
        </pc:spChg>
        <pc:spChg chg="del">
          <ac:chgData name="Fredi Jahnig" userId="6cb008882bc1984b" providerId="LiveId" clId="{D4C741DB-67A5-4BEA-B83E-BA50DAFE76CD}" dt="2022-10-18T08:45:02.897" v="19" actId="478"/>
          <ac:spMkLst>
            <pc:docMk/>
            <pc:sldMk cId="210939309" sldId="260"/>
            <ac:spMk id="6" creationId="{3D6C568C-A7AC-3AD3-9E06-9E50E89EE422}"/>
          </ac:spMkLst>
        </pc:spChg>
      </pc:sldChg>
      <pc:sldChg chg="del">
        <pc:chgData name="Fredi Jahnig" userId="6cb008882bc1984b" providerId="LiveId" clId="{D4C741DB-67A5-4BEA-B83E-BA50DAFE76CD}" dt="2022-10-18T08:42:37.772" v="2" actId="47"/>
        <pc:sldMkLst>
          <pc:docMk/>
          <pc:sldMk cId="1365861798" sldId="262"/>
        </pc:sldMkLst>
      </pc:sldChg>
      <pc:sldChg chg="del">
        <pc:chgData name="Fredi Jahnig" userId="6cb008882bc1984b" providerId="LiveId" clId="{D4C741DB-67A5-4BEA-B83E-BA50DAFE76CD}" dt="2022-10-18T08:42:38.164" v="3" actId="47"/>
        <pc:sldMkLst>
          <pc:docMk/>
          <pc:sldMk cId="578693406" sldId="4388"/>
        </pc:sldMkLst>
      </pc:sldChg>
      <pc:sldChg chg="del">
        <pc:chgData name="Fredi Jahnig" userId="6cb008882bc1984b" providerId="LiveId" clId="{D4C741DB-67A5-4BEA-B83E-BA50DAFE76CD}" dt="2022-10-18T08:42:38.635" v="4" actId="47"/>
        <pc:sldMkLst>
          <pc:docMk/>
          <pc:sldMk cId="2478979576" sldId="4389"/>
        </pc:sldMkLst>
      </pc:sldChg>
      <pc:sldChg chg="del">
        <pc:chgData name="Fredi Jahnig" userId="6cb008882bc1984b" providerId="LiveId" clId="{D4C741DB-67A5-4BEA-B83E-BA50DAFE76CD}" dt="2022-10-18T08:42:39.122" v="5" actId="47"/>
        <pc:sldMkLst>
          <pc:docMk/>
          <pc:sldMk cId="1209534326" sldId="4390"/>
        </pc:sldMkLst>
      </pc:sldChg>
      <pc:sldChg chg="del">
        <pc:chgData name="Fredi Jahnig" userId="6cb008882bc1984b" providerId="LiveId" clId="{D4C741DB-67A5-4BEA-B83E-BA50DAFE76CD}" dt="2022-10-18T08:42:36.324" v="0" actId="47"/>
        <pc:sldMkLst>
          <pc:docMk/>
          <pc:sldMk cId="517263678" sldId="4391"/>
        </pc:sldMkLst>
      </pc:sldChg>
      <pc:sldChg chg="del">
        <pc:chgData name="Fredi Jahnig" userId="6cb008882bc1984b" providerId="LiveId" clId="{D4C741DB-67A5-4BEA-B83E-BA50DAFE76CD}" dt="2022-10-18T08:42:39.640" v="6" actId="47"/>
        <pc:sldMkLst>
          <pc:docMk/>
          <pc:sldMk cId="3196214627" sldId="4392"/>
        </pc:sldMkLst>
      </pc:sldChg>
      <pc:sldChg chg="del">
        <pc:chgData name="Fredi Jahnig" userId="6cb008882bc1984b" providerId="LiveId" clId="{D4C741DB-67A5-4BEA-B83E-BA50DAFE76CD}" dt="2022-10-18T08:42:40.159" v="7" actId="47"/>
        <pc:sldMkLst>
          <pc:docMk/>
          <pc:sldMk cId="3657601714" sldId="4393"/>
        </pc:sldMkLst>
      </pc:sldChg>
      <pc:sldChg chg="del">
        <pc:chgData name="Fredi Jahnig" userId="6cb008882bc1984b" providerId="LiveId" clId="{D4C741DB-67A5-4BEA-B83E-BA50DAFE76CD}" dt="2022-10-18T08:42:40.707" v="8" actId="47"/>
        <pc:sldMkLst>
          <pc:docMk/>
          <pc:sldMk cId="1862475533" sldId="4394"/>
        </pc:sldMkLst>
      </pc:sldChg>
      <pc:sldChg chg="del">
        <pc:chgData name="Fredi Jahnig" userId="6cb008882bc1984b" providerId="LiveId" clId="{D4C741DB-67A5-4BEA-B83E-BA50DAFE76CD}" dt="2022-10-18T08:42:41.362" v="9" actId="47"/>
        <pc:sldMkLst>
          <pc:docMk/>
          <pc:sldMk cId="230838884" sldId="4395"/>
        </pc:sldMkLst>
      </pc:sldChg>
      <pc:sldChg chg="del">
        <pc:chgData name="Fredi Jahnig" userId="6cb008882bc1984b" providerId="LiveId" clId="{D4C741DB-67A5-4BEA-B83E-BA50DAFE76CD}" dt="2022-10-18T08:42:41.834" v="10" actId="47"/>
        <pc:sldMkLst>
          <pc:docMk/>
          <pc:sldMk cId="2879821876" sldId="4396"/>
        </pc:sldMkLst>
      </pc:sldChg>
      <pc:sldChg chg="delSp mod">
        <pc:chgData name="Fredi Jahnig" userId="6cb008882bc1984b" providerId="LiveId" clId="{D4C741DB-67A5-4BEA-B83E-BA50DAFE76CD}" dt="2022-10-18T08:44:02.251" v="13" actId="478"/>
        <pc:sldMkLst>
          <pc:docMk/>
          <pc:sldMk cId="3249111361" sldId="5438"/>
        </pc:sldMkLst>
        <pc:picChg chg="del">
          <ac:chgData name="Fredi Jahnig" userId="6cb008882bc1984b" providerId="LiveId" clId="{D4C741DB-67A5-4BEA-B83E-BA50DAFE76CD}" dt="2022-10-18T08:44:02.251" v="13" actId="478"/>
          <ac:picMkLst>
            <pc:docMk/>
            <pc:sldMk cId="3249111361" sldId="5438"/>
            <ac:picMk id="7" creationId="{0F1B6B31-6720-CC58-8D67-DB60034ADE06}"/>
          </ac:picMkLst>
        </pc:picChg>
      </pc:sldChg>
      <pc:sldChg chg="del">
        <pc:chgData name="Fredi Jahnig" userId="6cb008882bc1984b" providerId="LiveId" clId="{D4C741DB-67A5-4BEA-B83E-BA50DAFE76CD}" dt="2022-10-18T08:43:45.079" v="12" actId="47"/>
        <pc:sldMkLst>
          <pc:docMk/>
          <pc:sldMk cId="268491696" sldId="5439"/>
        </pc:sldMkLst>
      </pc:sldChg>
      <pc:sldChg chg="delSp mod">
        <pc:chgData name="Fredi Jahnig" userId="6cb008882bc1984b" providerId="LiveId" clId="{D4C741DB-67A5-4BEA-B83E-BA50DAFE76CD}" dt="2022-10-18T08:44:14.339" v="16" actId="478"/>
        <pc:sldMkLst>
          <pc:docMk/>
          <pc:sldMk cId="2665730061" sldId="5440"/>
        </pc:sldMkLst>
        <pc:picChg chg="del">
          <ac:chgData name="Fredi Jahnig" userId="6cb008882bc1984b" providerId="LiveId" clId="{D4C741DB-67A5-4BEA-B83E-BA50DAFE76CD}" dt="2022-10-18T08:44:13.382" v="14" actId="478"/>
          <ac:picMkLst>
            <pc:docMk/>
            <pc:sldMk cId="2665730061" sldId="5440"/>
            <ac:picMk id="4" creationId="{4AE3D621-F542-AF36-5264-7E05A79A784F}"/>
          </ac:picMkLst>
        </pc:picChg>
        <pc:picChg chg="del">
          <ac:chgData name="Fredi Jahnig" userId="6cb008882bc1984b" providerId="LiveId" clId="{D4C741DB-67A5-4BEA-B83E-BA50DAFE76CD}" dt="2022-10-18T08:44:13.837" v="15" actId="478"/>
          <ac:picMkLst>
            <pc:docMk/>
            <pc:sldMk cId="2665730061" sldId="5440"/>
            <ac:picMk id="9" creationId="{3E3DBC59-BBC7-FFC2-A41B-39CFCDC93BF1}"/>
          </ac:picMkLst>
        </pc:picChg>
        <pc:picChg chg="del">
          <ac:chgData name="Fredi Jahnig" userId="6cb008882bc1984b" providerId="LiveId" clId="{D4C741DB-67A5-4BEA-B83E-BA50DAFE76CD}" dt="2022-10-18T08:44:14.339" v="16" actId="478"/>
          <ac:picMkLst>
            <pc:docMk/>
            <pc:sldMk cId="2665730061" sldId="5440"/>
            <ac:picMk id="10" creationId="{99E25F65-651C-9E2B-B64F-FCBF78ED9C33}"/>
          </ac:picMkLst>
        </pc:picChg>
      </pc:sldChg>
      <pc:sldChg chg="del">
        <pc:chgData name="Fredi Jahnig" userId="6cb008882bc1984b" providerId="LiveId" clId="{D4C741DB-67A5-4BEA-B83E-BA50DAFE76CD}" dt="2022-10-18T08:42:36.827" v="1" actId="47"/>
        <pc:sldMkLst>
          <pc:docMk/>
          <pc:sldMk cId="1881817850" sldId="5448"/>
        </pc:sldMkLst>
      </pc:sldChg>
      <pc:sldChg chg="del">
        <pc:chgData name="Fredi Jahnig" userId="6cb008882bc1984b" providerId="LiveId" clId="{D4C741DB-67A5-4BEA-B83E-BA50DAFE76CD}" dt="2022-10-18T08:43:26.110" v="11" actId="47"/>
        <pc:sldMkLst>
          <pc:docMk/>
          <pc:sldMk cId="3490591130" sldId="5456"/>
        </pc:sldMkLst>
      </pc:sldChg>
      <pc:sldChg chg="del">
        <pc:chgData name="Fredi Jahnig" userId="6cb008882bc1984b" providerId="LiveId" clId="{D4C741DB-67A5-4BEA-B83E-BA50DAFE76CD}" dt="2022-10-18T08:45:15.291" v="21" actId="47"/>
        <pc:sldMkLst>
          <pc:docMk/>
          <pc:sldMk cId="3121935750" sldId="54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B111F-2D35-0846-B048-13AAFB6F2BDA}" type="datetimeFigureOut">
              <a:rPr lang="de-DE" smtClean="0"/>
              <a:t>18.10.2022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9D8BF-7ED2-4540-9BC4-98B8CF1771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205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Folienbildplatzhalter 1">
            <a:extLst>
              <a:ext uri="{FF2B5EF4-FFF2-40B4-BE49-F238E27FC236}">
                <a16:creationId xmlns:a16="http://schemas.microsoft.com/office/drawing/2014/main" id="{E23BF9A9-1DE2-41C5-BB15-B03129B294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Notizenplatzhalter 2">
            <a:extLst>
              <a:ext uri="{FF2B5EF4-FFF2-40B4-BE49-F238E27FC236}">
                <a16:creationId xmlns:a16="http://schemas.microsoft.com/office/drawing/2014/main" id="{6935201E-E675-4B2D-B515-1C5CDB5951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 New Roman" panose="02020603050405020304" pitchFamily="18" charset="0"/>
            </a:endParaRPr>
          </a:p>
        </p:txBody>
      </p:sp>
      <p:sp>
        <p:nvSpPr>
          <p:cNvPr id="211972" name="Foliennummernplatzhalter 3">
            <a:extLst>
              <a:ext uri="{FF2B5EF4-FFF2-40B4-BE49-F238E27FC236}">
                <a16:creationId xmlns:a16="http://schemas.microsoft.com/office/drawing/2014/main" id="{6BD9AC18-6CCB-4767-ABE3-373062D7E285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850000A-7778-43A8-820C-7F869C1F39E9}" type="slidenum">
              <a:rPr kumimoji="0" lang="de-DE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17</a:t>
            </a:fld>
            <a:endParaRPr kumimoji="0" lang="de-DE" alt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31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C04B4E-B727-4519-BBA8-B1089C34842F}"/>
              </a:ext>
            </a:extLst>
          </p:cNvPr>
          <p:cNvSpPr/>
          <p:nvPr userDrawn="1"/>
        </p:nvSpPr>
        <p:spPr>
          <a:xfrm>
            <a:off x="-227" y="0"/>
            <a:ext cx="12192000" cy="6858000"/>
          </a:xfrm>
          <a:prstGeom prst="rect">
            <a:avLst/>
          </a:prstGeom>
          <a:solidFill>
            <a:srgbClr val="120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F20D761-1476-40AA-96BA-2499C250B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" b="13429"/>
          <a:stretch/>
        </p:blipFill>
        <p:spPr>
          <a:xfrm>
            <a:off x="1" y="-9410"/>
            <a:ext cx="12191999" cy="4753976"/>
          </a:xfrm>
          <a:prstGeom prst="rect">
            <a:avLst/>
          </a:prstGeom>
        </p:spPr>
      </p:pic>
      <p:pic>
        <p:nvPicPr>
          <p:cNvPr id="14" name="Picture 13" descr="A picture containing text, plate, clipart, tableware&#10;&#10;Description automatically generated">
            <a:extLst>
              <a:ext uri="{FF2B5EF4-FFF2-40B4-BE49-F238E27FC236}">
                <a16:creationId xmlns:a16="http://schemas.microsoft.com/office/drawing/2014/main" id="{41BEB7D6-7B66-4C3F-A708-91151209AD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73" y="6172318"/>
            <a:ext cx="2792242" cy="568709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C93BC21-1F0C-488C-8306-E5C66A15F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286" y="4956401"/>
            <a:ext cx="11102975" cy="708025"/>
          </a:xfrm>
        </p:spPr>
        <p:txBody>
          <a:bodyPr/>
          <a:lstStyle>
            <a:lvl1pPr marL="0" indent="0" algn="ctr">
              <a:buNone/>
              <a:defRPr sz="4000" b="1">
                <a:solidFill>
                  <a:srgbClr val="CA89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5pPr>
              <a:defRPr/>
            </a:lvl5pPr>
          </a:lstStyle>
          <a:p>
            <a:pPr lvl="0"/>
            <a:r>
              <a:rPr lang="en-US" dirty="0" err="1"/>
              <a:t>Vortragsthema</a:t>
            </a:r>
            <a:endParaRPr lang="en-US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2DCF64-0A4D-428E-B75A-24F7061A75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286" y="5748648"/>
            <a:ext cx="11102975" cy="708025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rgbClr val="CA89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5pPr>
              <a:defRPr/>
            </a:lvl5pPr>
          </a:lstStyle>
          <a:p>
            <a:pPr lvl="0"/>
            <a:r>
              <a:rPr lang="en-US" dirty="0"/>
              <a:t>Name, Status</a:t>
            </a:r>
          </a:p>
        </p:txBody>
      </p:sp>
    </p:spTree>
    <p:extLst>
      <p:ext uri="{BB962C8B-B14F-4D97-AF65-F5344CB8AC3E}">
        <p14:creationId xmlns:p14="http://schemas.microsoft.com/office/powerpoint/2010/main" val="257736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AABF09A-7802-4988-9CBF-C634268E648A}"/>
              </a:ext>
            </a:extLst>
          </p:cNvPr>
          <p:cNvSpPr/>
          <p:nvPr userDrawn="1"/>
        </p:nvSpPr>
        <p:spPr>
          <a:xfrm>
            <a:off x="0" y="6110513"/>
            <a:ext cx="12192000" cy="761996"/>
          </a:xfrm>
          <a:prstGeom prst="rect">
            <a:avLst/>
          </a:prstGeom>
          <a:solidFill>
            <a:srgbClr val="CA8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28E08-0EB3-4C4C-84CA-9CE0E89BF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50031"/>
            <a:ext cx="10515599" cy="1325563"/>
          </a:xfrm>
        </p:spPr>
        <p:txBody>
          <a:bodyPr/>
          <a:lstStyle>
            <a:lvl1pPr>
              <a:defRPr b="1">
                <a:solidFill>
                  <a:srgbClr val="53300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</a:t>
            </a:r>
            <a:r>
              <a:rPr lang="en-US" dirty="0" err="1"/>
              <a:t>berschrift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A19E4-087C-49F0-B6BB-B312F2CC5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9828"/>
          </a:xfrm>
        </p:spPr>
        <p:txBody>
          <a:bodyPr/>
          <a:lstStyle>
            <a:lvl1pPr>
              <a:defRPr>
                <a:solidFill>
                  <a:srgbClr val="53300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53300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53300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3300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3300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B079B88B-CDD4-472D-B06C-00266591A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8"/>
          <a:stretch/>
        </p:blipFill>
        <p:spPr>
          <a:xfrm>
            <a:off x="10600803" y="6106400"/>
            <a:ext cx="1591197" cy="761996"/>
          </a:xfrm>
          <a:prstGeom prst="rect">
            <a:avLst/>
          </a:prstGeom>
        </p:spPr>
      </p:pic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CE209C9-C872-4556-807F-F7AEAAC357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3829" y="6285491"/>
            <a:ext cx="6008914" cy="40879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5pPr>
              <a:defRPr/>
            </a:lvl5pPr>
          </a:lstStyle>
          <a:p>
            <a:pPr lvl="0"/>
            <a:r>
              <a:rPr lang="en-US" dirty="0" err="1"/>
              <a:t>Vorname</a:t>
            </a:r>
            <a:r>
              <a:rPr lang="en-US" dirty="0"/>
              <a:t>, Name, Status und </a:t>
            </a:r>
            <a:r>
              <a:rPr lang="en-US" dirty="0" err="1"/>
              <a:t>passender</a:t>
            </a:r>
            <a:r>
              <a:rPr lang="en-US" dirty="0"/>
              <a:t> Disclaimer </a:t>
            </a:r>
            <a:r>
              <a:rPr lang="en-US" dirty="0" err="1"/>
              <a:t>zu</a:t>
            </a:r>
            <a:r>
              <a:rPr lang="en-US" dirty="0"/>
              <a:t> den </a:t>
            </a:r>
            <a:r>
              <a:rPr lang="en-US" dirty="0" err="1"/>
              <a:t>Bildern</a:t>
            </a:r>
            <a:endParaRPr lang="en-US" dirty="0"/>
          </a:p>
        </p:txBody>
      </p:sp>
      <p:pic>
        <p:nvPicPr>
          <p:cNvPr id="22" name="Picture 21" descr="A picture containing text, plate, clipart, tableware&#10;&#10;Description automatically generated">
            <a:extLst>
              <a:ext uri="{FF2B5EF4-FFF2-40B4-BE49-F238E27FC236}">
                <a16:creationId xmlns:a16="http://schemas.microsoft.com/office/drawing/2014/main" id="{2B385FEA-18F0-4562-A642-6DD75C8AF9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2" y="6243414"/>
            <a:ext cx="2420259" cy="49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6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92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Title Placeholder 1"/>
          <p:cNvSpPr>
            <a:spLocks noGrp="1"/>
          </p:cNvSpPr>
          <p:nvPr>
            <p:ph type="ctrTitle"/>
          </p:nvPr>
        </p:nvSpPr>
        <p:spPr>
          <a:xfrm>
            <a:off x="1843618" y="2205568"/>
            <a:ext cx="9580033" cy="2162175"/>
          </a:xfrm>
        </p:spPr>
        <p:txBody>
          <a:bodyPr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US" altLang="ko-KR" dirty="0"/>
              <a:t>Click to edit Master title style</a:t>
            </a:r>
            <a:endParaRPr lang="en-US" dirty="0"/>
          </a:p>
        </p:txBody>
      </p:sp>
      <p:sp>
        <p:nvSpPr>
          <p:cNvPr id="9241" name="Text Placeholder 2"/>
          <p:cNvSpPr>
            <a:spLocks noGrp="1"/>
          </p:cNvSpPr>
          <p:nvPr>
            <p:ph type="subTitle" idx="1"/>
          </p:nvPr>
        </p:nvSpPr>
        <p:spPr>
          <a:xfrm>
            <a:off x="1841501" y="4645025"/>
            <a:ext cx="9565217" cy="1281642"/>
          </a:xfrm>
          <a:ln>
            <a:noFill/>
          </a:ln>
        </p:spPr>
        <p:txBody>
          <a:bodyPr/>
          <a:lstStyle>
            <a:lvl1pPr marL="0" indent="0">
              <a:buFont typeface="Arial" charset="0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ko-KR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898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>
            <a:extLst>
              <a:ext uri="{FF2B5EF4-FFF2-40B4-BE49-F238E27FC236}">
                <a16:creationId xmlns:a16="http://schemas.microsoft.com/office/drawing/2014/main" id="{BC8AE10C-BCA7-B74C-A7A0-27351BB1F11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100138"/>
            <a:ext cx="12192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067" y="297700"/>
            <a:ext cx="10414000" cy="803541"/>
          </a:xfrm>
        </p:spPr>
        <p:txBody>
          <a:bodyPr/>
          <a:lstStyle/>
          <a:p>
            <a:r>
              <a:rPr lang="en-US" altLang="ko-KR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067" y="1326902"/>
            <a:ext cx="10416117" cy="4672584"/>
          </a:xfrm>
        </p:spPr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2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B2E51CB-3FD9-455D-83DB-58EE08EF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7FFF-96DD-4D42-94BB-592CBAE31681}" type="datetimeFigureOut">
              <a:rPr lang="de-DE" smtClean="0"/>
              <a:t>18.10.2022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AAF62AF-B2DD-4656-85AE-7388F4B50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3B4415-E06B-469A-975F-EEBBB66D5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08F9-40D8-4C56-A458-258D785E3C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0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723D2-3AA2-D443-9022-E62D02A7D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0D4291-D344-6A4A-83D3-7FFD7540B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F85D89-C734-974D-9D7D-6D186150D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4C72-B523-324C-B5D6-68BA5D38D3DB}" type="datetimeFigureOut">
              <a:rPr lang="de-DE" smtClean="0"/>
              <a:t>18.10.2022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095FAF-BC3E-4E4D-B6CE-FF2FBFC9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EC02A6-B92F-4341-9B32-D5EC9232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BD85-45C5-DA4A-9620-9651163B36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967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00F0F-503E-4661-AA74-F10F938E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4C6A9-2270-45B5-8EA5-B4ADDE925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0500F-4F6D-4E66-BA4E-6C8338F0A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526EC-A87B-49F8-8014-D7863484DCD0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164A3-3E5A-4244-81C6-354C5C2D9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9E58-EB20-4E1B-8CB1-4E33A600A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AB244-E179-415E-A5CE-0E9382F6B3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4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1.jpeg"/><Relationship Id="rId17" Type="http://schemas.openxmlformats.org/officeDocument/2006/relationships/image" Target="../media/image36.png"/><Relationship Id="rId2" Type="http://schemas.openxmlformats.org/officeDocument/2006/relationships/image" Target="../media/image25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0.jpeg"/><Relationship Id="rId5" Type="http://schemas.microsoft.com/office/2007/relationships/hdphoto" Target="../media/hdphoto2.wdp"/><Relationship Id="rId1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microsoft.com/office/2007/relationships/hdphoto" Target="../media/hdphoto12.wdp"/><Relationship Id="rId26" Type="http://schemas.microsoft.com/office/2007/relationships/hdphoto" Target="../media/hdphoto19.wdp"/><Relationship Id="rId3" Type="http://schemas.openxmlformats.org/officeDocument/2006/relationships/notesSlide" Target="../notesSlides/notesSlide1.xml"/><Relationship Id="rId21" Type="http://schemas.microsoft.com/office/2007/relationships/hdphoto" Target="../media/hdphoto15.wdp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microsoft.com/office/2007/relationships/hdphoto" Target="../media/hdphoto11.wdp"/><Relationship Id="rId25" Type="http://schemas.microsoft.com/office/2007/relationships/hdphoto" Target="../media/hdphoto18.wdp"/><Relationship Id="rId2" Type="http://schemas.openxmlformats.org/officeDocument/2006/relationships/slideLayout" Target="../slideLayouts/slideLayout6.xml"/><Relationship Id="rId16" Type="http://schemas.microsoft.com/office/2007/relationships/hdphoto" Target="../media/hdphoto10.wdp"/><Relationship Id="rId20" Type="http://schemas.microsoft.com/office/2007/relationships/hdphoto" Target="../media/hdphoto14.wdp"/><Relationship Id="rId1" Type="http://schemas.openxmlformats.org/officeDocument/2006/relationships/tags" Target="../tags/tag1.xml"/><Relationship Id="rId6" Type="http://schemas.openxmlformats.org/officeDocument/2006/relationships/image" Target="../media/image39.wmf"/><Relationship Id="rId11" Type="http://schemas.microsoft.com/office/2007/relationships/hdphoto" Target="../media/hdphoto6.wdp"/><Relationship Id="rId24" Type="http://schemas.microsoft.com/office/2007/relationships/hdphoto" Target="../media/hdphoto17.wdp"/><Relationship Id="rId5" Type="http://schemas.openxmlformats.org/officeDocument/2006/relationships/image" Target="../media/image38.png"/><Relationship Id="rId15" Type="http://schemas.microsoft.com/office/2007/relationships/hdphoto" Target="../media/hdphoto9.wdp"/><Relationship Id="rId23" Type="http://schemas.microsoft.com/office/2007/relationships/hdphoto" Target="../media/hdphoto16.wdp"/><Relationship Id="rId10" Type="http://schemas.openxmlformats.org/officeDocument/2006/relationships/image" Target="../media/image28.png"/><Relationship Id="rId19" Type="http://schemas.microsoft.com/office/2007/relationships/hdphoto" Target="../media/hdphoto13.wdp"/><Relationship Id="rId4" Type="http://schemas.openxmlformats.org/officeDocument/2006/relationships/image" Target="../media/image25.jpeg"/><Relationship Id="rId9" Type="http://schemas.openxmlformats.org/officeDocument/2006/relationships/image" Target="../media/image27.png"/><Relationship Id="rId14" Type="http://schemas.microsoft.com/office/2007/relationships/hdphoto" Target="../media/hdphoto8.wdp"/><Relationship Id="rId2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12" Type="http://schemas.microsoft.com/office/2007/relationships/hdphoto" Target="../media/hdphoto2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39.wmf"/><Relationship Id="rId9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12" Type="http://schemas.microsoft.com/office/2007/relationships/hdphoto" Target="../media/hdphoto2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microsoft.com/office/2007/relationships/hdphoto" Target="../media/hdphoto26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39.wmf"/><Relationship Id="rId9" Type="http://schemas.microsoft.com/office/2007/relationships/hdphoto" Target="../media/hdphoto25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CD6427-1325-4EC3-9768-858F569EDE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EVENTFLOW &amp; WORKFLOW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DBDEC-A698-44FB-9513-BC00E4C978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Doris </a:t>
            </a:r>
            <a:r>
              <a:rPr lang="en-US" dirty="0" err="1"/>
              <a:t>Troppmann</a:t>
            </a:r>
            <a:r>
              <a:rPr lang="en-US" dirty="0"/>
              <a:t> &amp; Patrick </a:t>
            </a:r>
            <a:r>
              <a:rPr lang="en-US" dirty="0" err="1"/>
              <a:t>Floiger</a:t>
            </a:r>
            <a:r>
              <a:rPr lang="en-US" dirty="0"/>
              <a:t>, </a:t>
            </a:r>
          </a:p>
          <a:p>
            <a:r>
              <a:rPr lang="en-US" dirty="0"/>
              <a:t>2.5K-GET TEAM &amp; MILLIONAIRE TEAM</a:t>
            </a:r>
          </a:p>
        </p:txBody>
      </p:sp>
    </p:spTree>
    <p:extLst>
      <p:ext uri="{BB962C8B-B14F-4D97-AF65-F5344CB8AC3E}">
        <p14:creationId xmlns:p14="http://schemas.microsoft.com/office/powerpoint/2010/main" val="165088973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8E437F-99DA-8C3F-82B9-2225B4BEA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WORK-LIFE-BLENDING IST DER TREND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9D5BD9-F610-D838-8AC3-12284AF25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5594"/>
            <a:ext cx="4964289" cy="3519828"/>
          </a:xfrm>
        </p:spPr>
        <p:txBody>
          <a:bodyPr/>
          <a:lstStyle/>
          <a:p>
            <a:r>
              <a:rPr lang="de-DE" dirty="0"/>
              <a:t>„Work-Life-Balance“ ist out!</a:t>
            </a:r>
          </a:p>
          <a:p>
            <a:endParaRPr lang="de-DE" dirty="0"/>
          </a:p>
          <a:p>
            <a:r>
              <a:rPr lang="de-DE" dirty="0" err="1"/>
              <a:t>Herba</a:t>
            </a:r>
            <a:r>
              <a:rPr lang="de-DE" dirty="0"/>
              <a:t>-</a:t>
            </a:r>
            <a:r>
              <a:rPr lang="de-DE" b="1" dirty="0"/>
              <a:t>LIFE</a:t>
            </a:r>
            <a:r>
              <a:rPr lang="de-DE" dirty="0"/>
              <a:t> – integriere dein Business in dein Leben.</a:t>
            </a:r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5A2797BB-0440-4B66-2D4A-E1E7C51162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</p:spTree>
    <p:extLst>
      <p:ext uri="{BB962C8B-B14F-4D97-AF65-F5344CB8AC3E}">
        <p14:creationId xmlns:p14="http://schemas.microsoft.com/office/powerpoint/2010/main" val="266573006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753B025-1412-49BA-9EB7-3B196280A642}"/>
              </a:ext>
            </a:extLst>
          </p:cNvPr>
          <p:cNvSpPr txBox="1"/>
          <p:nvPr/>
        </p:nvSpPr>
        <p:spPr>
          <a:xfrm>
            <a:off x="11230089" y="170425"/>
            <a:ext cx="73293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WORKFLOW</a:t>
            </a:r>
          </a:p>
        </p:txBody>
      </p: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5425AA06-95A5-4AC6-A85F-CBDC43AD0206}"/>
              </a:ext>
            </a:extLst>
          </p:cNvPr>
          <p:cNvGrpSpPr/>
          <p:nvPr/>
        </p:nvGrpSpPr>
        <p:grpSpPr>
          <a:xfrm>
            <a:off x="1336184" y="4803086"/>
            <a:ext cx="3410082" cy="1629568"/>
            <a:chOff x="1336184" y="4803086"/>
            <a:chExt cx="3410082" cy="1629568"/>
          </a:xfrm>
        </p:grpSpPr>
        <p:sp>
          <p:nvSpPr>
            <p:cNvPr id="41" name="Pfeil nach rechts 40">
              <a:extLst>
                <a:ext uri="{FF2B5EF4-FFF2-40B4-BE49-F238E27FC236}">
                  <a16:creationId xmlns:a16="http://schemas.microsoft.com/office/drawing/2014/main" id="{B2F6E9CF-5492-7A47-A79C-75EB44E078FD}"/>
                </a:ext>
              </a:extLst>
            </p:cNvPr>
            <p:cNvSpPr/>
            <p:nvPr/>
          </p:nvSpPr>
          <p:spPr>
            <a:xfrm rot="10800000">
              <a:off x="3449769" y="5804321"/>
              <a:ext cx="1296497" cy="162975"/>
            </a:xfrm>
            <a:prstGeom prst="rightArrow">
              <a:avLst>
                <a:gd name="adj1" fmla="val 50303"/>
                <a:gd name="adj2" fmla="val 84481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903114DB-07C7-ED4B-8811-5FD2BD1CE83D}"/>
                </a:ext>
              </a:extLst>
            </p:cNvPr>
            <p:cNvSpPr txBox="1"/>
            <p:nvPr/>
          </p:nvSpPr>
          <p:spPr>
            <a:xfrm>
              <a:off x="1336184" y="4803086"/>
              <a:ext cx="1784181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6. Businessinfo / HSE  </a:t>
              </a: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F063154-5F9E-4EDD-9C8F-5E26BD0C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5029" y="5171870"/>
              <a:ext cx="1380148" cy="1260784"/>
            </a:xfrm>
            <a:prstGeom prst="rect">
              <a:avLst/>
            </a:prstGeom>
          </p:spPr>
        </p:pic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BD9B87B9-B9A6-4ACD-98E4-518EF33713E5}"/>
              </a:ext>
            </a:extLst>
          </p:cNvPr>
          <p:cNvGrpSpPr/>
          <p:nvPr/>
        </p:nvGrpSpPr>
        <p:grpSpPr>
          <a:xfrm>
            <a:off x="5238657" y="4913954"/>
            <a:ext cx="3523378" cy="1611202"/>
            <a:chOff x="5238657" y="4913954"/>
            <a:chExt cx="3523378" cy="1611202"/>
          </a:xfrm>
        </p:grpSpPr>
        <p:sp>
          <p:nvSpPr>
            <p:cNvPr id="40" name="Pfeil nach rechts 39">
              <a:extLst>
                <a:ext uri="{FF2B5EF4-FFF2-40B4-BE49-F238E27FC236}">
                  <a16:creationId xmlns:a16="http://schemas.microsoft.com/office/drawing/2014/main" id="{ADE97668-311E-D54A-948D-054F2B230DEF}"/>
                </a:ext>
              </a:extLst>
            </p:cNvPr>
            <p:cNvSpPr/>
            <p:nvPr/>
          </p:nvSpPr>
          <p:spPr>
            <a:xfrm rot="10800000">
              <a:off x="7465538" y="5804319"/>
              <a:ext cx="1296497" cy="162975"/>
            </a:xfrm>
            <a:prstGeom prst="rightArrow">
              <a:avLst>
                <a:gd name="adj1" fmla="val 50303"/>
                <a:gd name="adj2" fmla="val 84481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3E0DD23D-A948-2B4E-9C0C-03F2F745D12E}"/>
                </a:ext>
              </a:extLst>
            </p:cNvPr>
            <p:cNvSpPr txBox="1"/>
            <p:nvPr/>
          </p:nvSpPr>
          <p:spPr>
            <a:xfrm>
              <a:off x="5238657" y="4913954"/>
              <a:ext cx="1498603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5. Follow Up</a:t>
              </a:r>
            </a:p>
          </p:txBody>
        </p:sp>
        <p:pic>
          <p:nvPicPr>
            <p:cNvPr id="12" name="Grafik 11" descr="Ein Bild, das Text, Sitz enthält.&#10;&#10;Automatisch generierte Beschreibung">
              <a:extLst>
                <a:ext uri="{FF2B5EF4-FFF2-40B4-BE49-F238E27FC236}">
                  <a16:creationId xmlns:a16="http://schemas.microsoft.com/office/drawing/2014/main" id="{6C5B47B7-FA83-4384-9D2E-28679366C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9354" y="5226727"/>
              <a:ext cx="1327283" cy="1298429"/>
            </a:xfrm>
            <a:prstGeom prst="rect">
              <a:avLst/>
            </a:prstGeom>
          </p:spPr>
        </p:pic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EC3F5C12-BFEE-412A-AFF8-9ABFBC22826A}"/>
              </a:ext>
            </a:extLst>
          </p:cNvPr>
          <p:cNvGrpSpPr/>
          <p:nvPr/>
        </p:nvGrpSpPr>
        <p:grpSpPr>
          <a:xfrm>
            <a:off x="5087135" y="246257"/>
            <a:ext cx="2088514" cy="1650063"/>
            <a:chOff x="5087135" y="246257"/>
            <a:chExt cx="2088514" cy="1650063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924C4699-B10B-7445-87F3-39DA6D2E4BD3}"/>
                </a:ext>
              </a:extLst>
            </p:cNvPr>
            <p:cNvSpPr txBox="1"/>
            <p:nvPr/>
          </p:nvSpPr>
          <p:spPr>
            <a:xfrm>
              <a:off x="5087135" y="246257"/>
              <a:ext cx="2088514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Neugier / Interesse wecken</a:t>
              </a:r>
            </a:p>
          </p:txBody>
        </p:sp>
        <p:pic>
          <p:nvPicPr>
            <p:cNvPr id="14" name="Grafik 13" descr="Ein Bild, das Spielzeug, Puppe enthält.&#10;&#10;Automatisch generierte Beschreibung">
              <a:extLst>
                <a:ext uri="{FF2B5EF4-FFF2-40B4-BE49-F238E27FC236}">
                  <a16:creationId xmlns:a16="http://schemas.microsoft.com/office/drawing/2014/main" id="{CC151397-2DAB-4C36-ACD8-C5856D6FB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6890" y="602894"/>
              <a:ext cx="1871157" cy="1293426"/>
            </a:xfrm>
            <a:prstGeom prst="rect">
              <a:avLst/>
            </a:prstGeom>
          </p:spPr>
        </p:pic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EA737908-D45B-411A-9DFD-9A990EAE30CB}"/>
              </a:ext>
            </a:extLst>
          </p:cNvPr>
          <p:cNvGrpSpPr/>
          <p:nvPr/>
        </p:nvGrpSpPr>
        <p:grpSpPr>
          <a:xfrm>
            <a:off x="7578880" y="245556"/>
            <a:ext cx="3234641" cy="1578768"/>
            <a:chOff x="7578880" y="245556"/>
            <a:chExt cx="3234641" cy="1578768"/>
          </a:xfrm>
        </p:grpSpPr>
        <p:sp>
          <p:nvSpPr>
            <p:cNvPr id="19" name="Pfeil nach rechts 18">
              <a:extLst>
                <a:ext uri="{FF2B5EF4-FFF2-40B4-BE49-F238E27FC236}">
                  <a16:creationId xmlns:a16="http://schemas.microsoft.com/office/drawing/2014/main" id="{A759E6CC-D4C4-9C45-9154-D9AA9AAD99A0}"/>
                </a:ext>
              </a:extLst>
            </p:cNvPr>
            <p:cNvSpPr/>
            <p:nvPr/>
          </p:nvSpPr>
          <p:spPr>
            <a:xfrm>
              <a:off x="7578880" y="1087093"/>
              <a:ext cx="1296497" cy="162975"/>
            </a:xfrm>
            <a:prstGeom prst="rightArrow">
              <a:avLst>
                <a:gd name="adj1" fmla="val 50303"/>
                <a:gd name="adj2" fmla="val 84481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2A902C1-7554-A04E-98E4-E1F7FDF90D2D}"/>
                </a:ext>
              </a:extLst>
            </p:cNvPr>
            <p:cNvSpPr txBox="1"/>
            <p:nvPr/>
          </p:nvSpPr>
          <p:spPr>
            <a:xfrm>
              <a:off x="9359291" y="245556"/>
              <a:ext cx="1435452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Präsentation</a:t>
              </a:r>
            </a:p>
          </p:txBody>
        </p:sp>
        <p:pic>
          <p:nvPicPr>
            <p:cNvPr id="18" name="Grafik 17" descr="Ein Bild, das Spielzeug enthält.&#10;&#10;Automatisch generierte Beschreibung">
              <a:extLst>
                <a:ext uri="{FF2B5EF4-FFF2-40B4-BE49-F238E27FC236}">
                  <a16:creationId xmlns:a16="http://schemas.microsoft.com/office/drawing/2014/main" id="{F983C079-C298-494A-BD03-BFE474F5A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02870" y="645235"/>
              <a:ext cx="1610651" cy="1179089"/>
            </a:xfrm>
            <a:prstGeom prst="rect">
              <a:avLst/>
            </a:prstGeom>
          </p:spPr>
        </p:pic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68AF6F85-B851-474A-8970-0B74556C2D8C}"/>
              </a:ext>
            </a:extLst>
          </p:cNvPr>
          <p:cNvGrpSpPr/>
          <p:nvPr/>
        </p:nvGrpSpPr>
        <p:grpSpPr>
          <a:xfrm>
            <a:off x="1040095" y="246257"/>
            <a:ext cx="3343882" cy="1999652"/>
            <a:chOff x="1040095" y="246257"/>
            <a:chExt cx="3343882" cy="1999652"/>
          </a:xfrm>
        </p:grpSpPr>
        <p:sp>
          <p:nvSpPr>
            <p:cNvPr id="36" name="Pfeil nach rechts 35">
              <a:extLst>
                <a:ext uri="{FF2B5EF4-FFF2-40B4-BE49-F238E27FC236}">
                  <a16:creationId xmlns:a16="http://schemas.microsoft.com/office/drawing/2014/main" id="{69297FCB-9309-E94A-B08C-BC2C0B160C3B}"/>
                </a:ext>
              </a:extLst>
            </p:cNvPr>
            <p:cNvSpPr/>
            <p:nvPr/>
          </p:nvSpPr>
          <p:spPr>
            <a:xfrm>
              <a:off x="3087480" y="1078246"/>
              <a:ext cx="1296497" cy="162975"/>
            </a:xfrm>
            <a:prstGeom prst="rightArrow">
              <a:avLst>
                <a:gd name="adj1" fmla="val 50303"/>
                <a:gd name="adj2" fmla="val 84481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0D87790F-1D7D-C145-B88C-30AC7B57F267}"/>
                </a:ext>
              </a:extLst>
            </p:cNvPr>
            <p:cNvSpPr txBox="1"/>
            <p:nvPr/>
          </p:nvSpPr>
          <p:spPr>
            <a:xfrm>
              <a:off x="1525720" y="246257"/>
              <a:ext cx="1255529" cy="4154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9. Ausbildung / HN </a:t>
              </a:r>
              <a:r>
                <a:rPr kumimoji="0" lang="de-DE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Grow</a:t>
              </a:r>
              <a:endPara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6" name="Grafik 15" descr="Ein Bild, das Text, Spielzeug, Puppe enthält.&#10;&#10;Automatisch generierte Beschreibung">
              <a:extLst>
                <a:ext uri="{FF2B5EF4-FFF2-40B4-BE49-F238E27FC236}">
                  <a16:creationId xmlns:a16="http://schemas.microsoft.com/office/drawing/2014/main" id="{196C7709-7238-4ACD-864A-EAFFF3447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8743" y="673713"/>
              <a:ext cx="975415" cy="1436520"/>
            </a:xfrm>
            <a:prstGeom prst="rect">
              <a:avLst/>
            </a:prstGeom>
          </p:spPr>
        </p:pic>
        <p:sp>
          <p:nvSpPr>
            <p:cNvPr id="55" name="Pfeil nach rechts 41">
              <a:extLst>
                <a:ext uri="{FF2B5EF4-FFF2-40B4-BE49-F238E27FC236}">
                  <a16:creationId xmlns:a16="http://schemas.microsoft.com/office/drawing/2014/main" id="{B772F58F-0207-431A-99D1-E9AF26B77C39}"/>
                </a:ext>
              </a:extLst>
            </p:cNvPr>
            <p:cNvSpPr/>
            <p:nvPr/>
          </p:nvSpPr>
          <p:spPr>
            <a:xfrm rot="18581511">
              <a:off x="789502" y="1838531"/>
              <a:ext cx="657971" cy="156785"/>
            </a:xfrm>
            <a:prstGeom prst="rightArrow">
              <a:avLst>
                <a:gd name="adj1" fmla="val 50303"/>
                <a:gd name="adj2" fmla="val 84481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431439A2-53E2-4B61-8566-3DA27CF1C8CF}"/>
              </a:ext>
            </a:extLst>
          </p:cNvPr>
          <p:cNvGrpSpPr/>
          <p:nvPr/>
        </p:nvGrpSpPr>
        <p:grpSpPr>
          <a:xfrm>
            <a:off x="397483" y="2483424"/>
            <a:ext cx="3484793" cy="2181314"/>
            <a:chOff x="397483" y="2483424"/>
            <a:chExt cx="3484793" cy="2181314"/>
          </a:xfrm>
        </p:grpSpPr>
        <p:sp>
          <p:nvSpPr>
            <p:cNvPr id="42" name="Pfeil nach rechts 41">
              <a:extLst>
                <a:ext uri="{FF2B5EF4-FFF2-40B4-BE49-F238E27FC236}">
                  <a16:creationId xmlns:a16="http://schemas.microsoft.com/office/drawing/2014/main" id="{6A3A82AB-A829-EB4C-8FD8-48DB8B65D215}"/>
                </a:ext>
              </a:extLst>
            </p:cNvPr>
            <p:cNvSpPr/>
            <p:nvPr/>
          </p:nvSpPr>
          <p:spPr>
            <a:xfrm rot="14731384">
              <a:off x="870268" y="4257360"/>
              <a:ext cx="657971" cy="156785"/>
            </a:xfrm>
            <a:prstGeom prst="rightArrow">
              <a:avLst>
                <a:gd name="adj1" fmla="val 50303"/>
                <a:gd name="adj2" fmla="val 84481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FA802B51-4482-B749-862C-A112D54CBF49}"/>
                </a:ext>
              </a:extLst>
            </p:cNvPr>
            <p:cNvSpPr txBox="1"/>
            <p:nvPr/>
          </p:nvSpPr>
          <p:spPr>
            <a:xfrm>
              <a:off x="2451058" y="2488213"/>
              <a:ext cx="1431218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8. Premiumkunde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79B3B9B4-B276-E744-9398-C4FD9FD996CA}"/>
                </a:ext>
              </a:extLst>
            </p:cNvPr>
            <p:cNvSpPr txBox="1"/>
            <p:nvPr/>
          </p:nvSpPr>
          <p:spPr>
            <a:xfrm>
              <a:off x="397483" y="2483424"/>
              <a:ext cx="974466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7. Berater</a:t>
              </a:r>
            </a:p>
          </p:txBody>
        </p:sp>
        <p:sp>
          <p:nvSpPr>
            <p:cNvPr id="58" name="Pfeil nach rechts 41">
              <a:extLst>
                <a:ext uri="{FF2B5EF4-FFF2-40B4-BE49-F238E27FC236}">
                  <a16:creationId xmlns:a16="http://schemas.microsoft.com/office/drawing/2014/main" id="{A32A3E53-B974-414D-A5BC-DF3265696BD7}"/>
                </a:ext>
              </a:extLst>
            </p:cNvPr>
            <p:cNvSpPr/>
            <p:nvPr/>
          </p:nvSpPr>
          <p:spPr>
            <a:xfrm rot="17695010">
              <a:off x="2515806" y="4193803"/>
              <a:ext cx="657971" cy="156785"/>
            </a:xfrm>
            <a:prstGeom prst="rightArrow">
              <a:avLst>
                <a:gd name="adj1" fmla="val 50303"/>
                <a:gd name="adj2" fmla="val 84481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fik 7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EECF6CDB-9EB1-49CF-B11E-AF5F066E2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54788" y="2892421"/>
              <a:ext cx="814676" cy="1020489"/>
            </a:xfrm>
            <a:prstGeom prst="rect">
              <a:avLst/>
            </a:prstGeom>
          </p:spPr>
        </p:pic>
        <p:pic>
          <p:nvPicPr>
            <p:cNvPr id="22" name="Grafik 21" descr="Ein Bild, das Spielzeug, Puppe enthält.&#10;&#10;Automatisch generierte Beschreibung">
              <a:extLst>
                <a:ext uri="{FF2B5EF4-FFF2-40B4-BE49-F238E27FC236}">
                  <a16:creationId xmlns:a16="http://schemas.microsoft.com/office/drawing/2014/main" id="{3033940A-E76C-492B-9CEB-F0AD1354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1652" y="2854147"/>
              <a:ext cx="888611" cy="1165706"/>
            </a:xfrm>
            <a:prstGeom prst="rect">
              <a:avLst/>
            </a:prstGeom>
          </p:spPr>
        </p:pic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F3E6B81A-9ADE-4DF4-B78F-B416092239EA}"/>
              </a:ext>
            </a:extLst>
          </p:cNvPr>
          <p:cNvGrpSpPr/>
          <p:nvPr/>
        </p:nvGrpSpPr>
        <p:grpSpPr>
          <a:xfrm>
            <a:off x="3319841" y="2042083"/>
            <a:ext cx="6077990" cy="3015420"/>
            <a:chOff x="3331020" y="2041582"/>
            <a:chExt cx="6077990" cy="3015420"/>
          </a:xfrm>
        </p:grpSpPr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7806197E-01FD-184C-91D5-2019585726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0690" y="2049259"/>
              <a:ext cx="1779" cy="296344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C20AF3D3-AE19-BA4B-B099-642973F59661}"/>
                </a:ext>
              </a:extLst>
            </p:cNvPr>
            <p:cNvSpPr txBox="1"/>
            <p:nvPr/>
          </p:nvSpPr>
          <p:spPr>
            <a:xfrm>
              <a:off x="5376987" y="2344731"/>
              <a:ext cx="1428648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Empfehlungen</a:t>
              </a:r>
            </a:p>
          </p:txBody>
        </p:sp>
        <p:cxnSp>
          <p:nvCxnSpPr>
            <p:cNvPr id="56" name="Gerade Verbindung 55">
              <a:extLst>
                <a:ext uri="{FF2B5EF4-FFF2-40B4-BE49-F238E27FC236}">
                  <a16:creationId xmlns:a16="http://schemas.microsoft.com/office/drawing/2014/main" id="{04656B25-7B41-F140-B4E4-ED33F82C8E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6569" y="2041582"/>
              <a:ext cx="1548808" cy="635764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>
              <a:extLst>
                <a:ext uri="{FF2B5EF4-FFF2-40B4-BE49-F238E27FC236}">
                  <a16:creationId xmlns:a16="http://schemas.microsoft.com/office/drawing/2014/main" id="{0B230D18-0C0C-2F4E-9EA9-E708417D27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44880" y="4373343"/>
              <a:ext cx="1798943" cy="683659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>
              <a:extLst>
                <a:ext uri="{FF2B5EF4-FFF2-40B4-BE49-F238E27FC236}">
                  <a16:creationId xmlns:a16="http://schemas.microsoft.com/office/drawing/2014/main" id="{3D26BD23-32C8-1748-BC69-71474B2709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0978" y="3510277"/>
              <a:ext cx="1958032" cy="30135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>
              <a:extLst>
                <a:ext uri="{FF2B5EF4-FFF2-40B4-BE49-F238E27FC236}">
                  <a16:creationId xmlns:a16="http://schemas.microsoft.com/office/drawing/2014/main" id="{0C5B38E7-9739-1D41-B6CF-DF9AD41D82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1020" y="4002991"/>
              <a:ext cx="1621043" cy="756396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>
              <a:extLst>
                <a:ext uri="{FF2B5EF4-FFF2-40B4-BE49-F238E27FC236}">
                  <a16:creationId xmlns:a16="http://schemas.microsoft.com/office/drawing/2014/main" id="{97C668A7-FE46-7240-9B01-77680C5754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8148" y="3296942"/>
              <a:ext cx="720317" cy="45512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>
              <a:extLst>
                <a:ext uri="{FF2B5EF4-FFF2-40B4-BE49-F238E27FC236}">
                  <a16:creationId xmlns:a16="http://schemas.microsoft.com/office/drawing/2014/main" id="{627FA469-628F-E34C-B340-E2E74461CA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34019" y="4506241"/>
              <a:ext cx="1779" cy="296344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Grafik 26" descr="Ein Bild, das Spielzeug, Puppe enthält.&#10;&#10;Automatisch generierte Beschreibung">
              <a:extLst>
                <a:ext uri="{FF2B5EF4-FFF2-40B4-BE49-F238E27FC236}">
                  <a16:creationId xmlns:a16="http://schemas.microsoft.com/office/drawing/2014/main" id="{34B25BE8-2C44-40BB-B821-71F1214DC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4510" y="2722616"/>
              <a:ext cx="1474039" cy="1020489"/>
            </a:xfrm>
            <a:prstGeom prst="rect">
              <a:avLst/>
            </a:prstGeom>
          </p:spPr>
        </p:pic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4EDF43F9-9CD0-45C4-942A-8D4BA12A4A36}"/>
              </a:ext>
            </a:extLst>
          </p:cNvPr>
          <p:cNvGrpSpPr/>
          <p:nvPr/>
        </p:nvGrpSpPr>
        <p:grpSpPr>
          <a:xfrm>
            <a:off x="9529397" y="2019654"/>
            <a:ext cx="1111052" cy="2227495"/>
            <a:chOff x="9529397" y="2019654"/>
            <a:chExt cx="1111052" cy="2227495"/>
          </a:xfrm>
        </p:grpSpPr>
        <p:sp>
          <p:nvSpPr>
            <p:cNvPr id="38" name="Pfeil nach rechts 37">
              <a:extLst>
                <a:ext uri="{FF2B5EF4-FFF2-40B4-BE49-F238E27FC236}">
                  <a16:creationId xmlns:a16="http://schemas.microsoft.com/office/drawing/2014/main" id="{73391001-CDDD-CE40-9B80-3D84BAD2C962}"/>
                </a:ext>
              </a:extLst>
            </p:cNvPr>
            <p:cNvSpPr/>
            <p:nvPr/>
          </p:nvSpPr>
          <p:spPr>
            <a:xfrm rot="5400000">
              <a:off x="9928262" y="2099588"/>
              <a:ext cx="324393" cy="164525"/>
            </a:xfrm>
            <a:prstGeom prst="rightArrow">
              <a:avLst>
                <a:gd name="adj1" fmla="val 50303"/>
                <a:gd name="adj2" fmla="val 84481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DBB464E2-D108-184A-A72B-82682AD081BF}"/>
                </a:ext>
              </a:extLst>
            </p:cNvPr>
            <p:cNvSpPr txBox="1"/>
            <p:nvPr/>
          </p:nvSpPr>
          <p:spPr>
            <a:xfrm>
              <a:off x="9529397" y="2483689"/>
              <a:ext cx="1111052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Kunde</a:t>
              </a:r>
            </a:p>
          </p:txBody>
        </p:sp>
        <p:pic>
          <p:nvPicPr>
            <p:cNvPr id="31" name="Grafik 30" descr="Ein Bild, das Text, Spielzeug, Puppe enthält.&#10;&#10;Automatisch generierte Beschreibung">
              <a:extLst>
                <a:ext uri="{FF2B5EF4-FFF2-40B4-BE49-F238E27FC236}">
                  <a16:creationId xmlns:a16="http://schemas.microsoft.com/office/drawing/2014/main" id="{8FDDB4D2-B58A-47D3-8063-40352B748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77006" y="2878360"/>
              <a:ext cx="660240" cy="1368789"/>
            </a:xfrm>
            <a:prstGeom prst="rect">
              <a:avLst/>
            </a:prstGeom>
          </p:spPr>
        </p:pic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150FFB10-608D-4B0C-AE6C-B9876F95E4AA}"/>
              </a:ext>
            </a:extLst>
          </p:cNvPr>
          <p:cNvGrpSpPr/>
          <p:nvPr/>
        </p:nvGrpSpPr>
        <p:grpSpPr>
          <a:xfrm>
            <a:off x="9335064" y="4455764"/>
            <a:ext cx="1631893" cy="2156680"/>
            <a:chOff x="9335064" y="4455764"/>
            <a:chExt cx="1631893" cy="2156680"/>
          </a:xfrm>
        </p:grpSpPr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6E2250E6-06D4-40BA-88F1-24128887C070}"/>
                </a:ext>
              </a:extLst>
            </p:cNvPr>
            <p:cNvGrpSpPr/>
            <p:nvPr/>
          </p:nvGrpSpPr>
          <p:grpSpPr>
            <a:xfrm>
              <a:off x="9335064" y="4455764"/>
              <a:ext cx="1498603" cy="634437"/>
              <a:chOff x="9335064" y="4455764"/>
              <a:chExt cx="1498603" cy="634437"/>
            </a:xfrm>
          </p:grpSpPr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9B6E0F64-F1F7-1442-AA1B-8236B2DF4E4F}"/>
                  </a:ext>
                </a:extLst>
              </p:cNvPr>
              <p:cNvSpPr txBox="1"/>
              <p:nvPr/>
            </p:nvSpPr>
            <p:spPr>
              <a:xfrm>
                <a:off x="9335064" y="4836285"/>
                <a:ext cx="1498603" cy="2539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4. Community</a:t>
                </a:r>
              </a:p>
            </p:txBody>
          </p:sp>
          <p:sp>
            <p:nvSpPr>
              <p:cNvPr id="50" name="Pfeil nach rechts 37">
                <a:extLst>
                  <a:ext uri="{FF2B5EF4-FFF2-40B4-BE49-F238E27FC236}">
                    <a16:creationId xmlns:a16="http://schemas.microsoft.com/office/drawing/2014/main" id="{22CE35C6-D957-4CFC-97F7-35EE58BE03E9}"/>
                  </a:ext>
                </a:extLst>
              </p:cNvPr>
              <p:cNvSpPr/>
              <p:nvPr/>
            </p:nvSpPr>
            <p:spPr>
              <a:xfrm rot="5400000">
                <a:off x="9936445" y="4535698"/>
                <a:ext cx="324393" cy="164525"/>
              </a:xfrm>
              <a:prstGeom prst="rightArrow">
                <a:avLst>
                  <a:gd name="adj1" fmla="val 50303"/>
                  <a:gd name="adj2" fmla="val 84481"/>
                </a:avLst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524AD400-1880-432D-98DB-8203BC4BA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51675" y="5152644"/>
              <a:ext cx="1615282" cy="1459800"/>
            </a:xfrm>
            <a:prstGeom prst="rect">
              <a:avLst/>
            </a:prstGeom>
          </p:spPr>
        </p:pic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644B6FEA-0684-290A-90AD-4F4A4AE124B6}"/>
              </a:ext>
            </a:extLst>
          </p:cNvPr>
          <p:cNvSpPr txBox="1"/>
          <p:nvPr/>
        </p:nvSpPr>
        <p:spPr>
          <a:xfrm>
            <a:off x="5365808" y="3819836"/>
            <a:ext cx="1428648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Event-Flow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E1C69D8-6298-BB25-E48F-2CD7F9783C5B}"/>
              </a:ext>
            </a:extLst>
          </p:cNvPr>
          <p:cNvSpPr txBox="1"/>
          <p:nvPr/>
        </p:nvSpPr>
        <p:spPr>
          <a:xfrm>
            <a:off x="3059289" y="2156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668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0BEEC-694C-8067-8734-DE164F9BA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WARUM IST DER WORKFLOW WICHTIG</a:t>
            </a:r>
            <a:r>
              <a:rPr lang="de-DE" sz="5400" dirty="0"/>
              <a:t>?</a:t>
            </a:r>
            <a:endParaRPr lang="de-DE" sz="4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12BF12-7C12-D2EA-C97F-7A3288C9D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2244" cy="3728508"/>
          </a:xfrm>
        </p:spPr>
        <p:txBody>
          <a:bodyPr/>
          <a:lstStyle/>
          <a:p>
            <a:r>
              <a:rPr lang="de-DE" dirty="0"/>
              <a:t>Klarer Fahrplan zum Ziel – keine Abkürzungen nehmen!</a:t>
            </a:r>
          </a:p>
          <a:p>
            <a:pPr lvl="1"/>
            <a:r>
              <a:rPr lang="de-DE" dirty="0"/>
              <a:t>Supervisor &amp; </a:t>
            </a:r>
            <a:r>
              <a:rPr lang="de-DE" b="1" dirty="0" err="1"/>
              <a:t>Royalties</a:t>
            </a:r>
            <a:r>
              <a:rPr lang="de-DE" dirty="0"/>
              <a:t> aufbauen</a:t>
            </a:r>
          </a:p>
          <a:p>
            <a:endParaRPr lang="de-DE" dirty="0"/>
          </a:p>
          <a:p>
            <a:r>
              <a:rPr lang="de-DE" dirty="0"/>
              <a:t>Nicht was funktioniert sondern was sich </a:t>
            </a:r>
            <a:r>
              <a:rPr lang="de-DE" b="1" dirty="0"/>
              <a:t>DUPLIZIERT!</a:t>
            </a:r>
          </a:p>
          <a:p>
            <a:endParaRPr lang="de-DE" b="1" dirty="0"/>
          </a:p>
          <a:p>
            <a:r>
              <a:rPr lang="de-DE" dirty="0"/>
              <a:t>Konzentriere dich auf die Menschen im Workflow.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F89E865E-9CD7-5460-F40E-4FB6442E4D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  <p:pic>
        <p:nvPicPr>
          <p:cNvPr id="9218" name="Picture 2" descr="Apa itu Succession Planning dan Bagaimana Penerapannya?">
            <a:extLst>
              <a:ext uri="{FF2B5EF4-FFF2-40B4-BE49-F238E27FC236}">
                <a16:creationId xmlns:a16="http://schemas.microsoft.com/office/drawing/2014/main" id="{CC0B5567-065F-7ABC-4447-02DA581A6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6" t="11779" r="59000" b="3038"/>
          <a:stretch/>
        </p:blipFill>
        <p:spPr bwMode="auto">
          <a:xfrm>
            <a:off x="10024533" y="2250506"/>
            <a:ext cx="1871631" cy="34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71144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>
            <a:extLst>
              <a:ext uri="{FF2B5EF4-FFF2-40B4-BE49-F238E27FC236}">
                <a16:creationId xmlns:a16="http://schemas.microsoft.com/office/drawing/2014/main" id="{D84198B2-6135-92C1-340E-BCF8A234D3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  <p:pic>
        <p:nvPicPr>
          <p:cNvPr id="1026" name="Picture 2" descr="Warum braucht ein Auto mit Automatikgetriebe eine Handbremse? -  ClickClickDrive.de Blog">
            <a:extLst>
              <a:ext uri="{FF2B5EF4-FFF2-40B4-BE49-F238E27FC236}">
                <a16:creationId xmlns:a16="http://schemas.microsoft.com/office/drawing/2014/main" id="{103AD0FD-2973-DC3A-5CDC-61DB264B4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672" y="261257"/>
            <a:ext cx="8436655" cy="562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49500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205E7CD-F063-894A-B416-8A655B6ED9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1193249-0158-64CE-E861-899504BE82AB}"/>
              </a:ext>
            </a:extLst>
          </p:cNvPr>
          <p:cNvGrpSpPr/>
          <p:nvPr/>
        </p:nvGrpSpPr>
        <p:grpSpPr>
          <a:xfrm>
            <a:off x="5051743" y="2120212"/>
            <a:ext cx="2088514" cy="1650063"/>
            <a:chOff x="5087135" y="246257"/>
            <a:chExt cx="2088514" cy="1650063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222F641-D220-20F0-90CB-327DAF45C83A}"/>
                </a:ext>
              </a:extLst>
            </p:cNvPr>
            <p:cNvSpPr txBox="1"/>
            <p:nvPr/>
          </p:nvSpPr>
          <p:spPr>
            <a:xfrm>
              <a:off x="5087135" y="246257"/>
              <a:ext cx="2088514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Neugier / Interesse wecken</a:t>
              </a:r>
            </a:p>
          </p:txBody>
        </p:sp>
        <p:pic>
          <p:nvPicPr>
            <p:cNvPr id="8" name="Grafik 7" descr="Ein Bild, das Spielzeug, Puppe enthält.&#10;&#10;Automatisch generierte Beschreibung">
              <a:extLst>
                <a:ext uri="{FF2B5EF4-FFF2-40B4-BE49-F238E27FC236}">
                  <a16:creationId xmlns:a16="http://schemas.microsoft.com/office/drawing/2014/main" id="{9B4E3CCC-CCA5-F6C0-DE77-46431C1AA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6890" y="602894"/>
              <a:ext cx="1871157" cy="1293426"/>
            </a:xfrm>
            <a:prstGeom prst="rect">
              <a:avLst/>
            </a:prstGeom>
          </p:spPr>
        </p:pic>
      </p:grpSp>
      <p:sp>
        <p:nvSpPr>
          <p:cNvPr id="9" name="Pfeil nach rechts 8">
            <a:extLst>
              <a:ext uri="{FF2B5EF4-FFF2-40B4-BE49-F238E27FC236}">
                <a16:creationId xmlns:a16="http://schemas.microsoft.com/office/drawing/2014/main" id="{12312884-6BB4-5526-4EEF-70D75241559D}"/>
              </a:ext>
            </a:extLst>
          </p:cNvPr>
          <p:cNvSpPr/>
          <p:nvPr/>
        </p:nvSpPr>
        <p:spPr>
          <a:xfrm rot="20256155">
            <a:off x="7502186" y="1729247"/>
            <a:ext cx="1246016" cy="159601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903453B-0C4B-C19E-5C72-49DD4D09F7F8}"/>
              </a:ext>
            </a:extLst>
          </p:cNvPr>
          <p:cNvSpPr txBox="1"/>
          <p:nvPr/>
        </p:nvSpPr>
        <p:spPr>
          <a:xfrm>
            <a:off x="9110133" y="366972"/>
            <a:ext cx="1828800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Produktresultat teilen</a:t>
            </a:r>
          </a:p>
        </p:txBody>
      </p:sp>
      <p:pic>
        <p:nvPicPr>
          <p:cNvPr id="12" name="Grafik 11" descr="Ein Bild, das Person, Wand, Mann, Kleidung enthält.&#10;&#10;Automatisch generierte Beschreibung">
            <a:extLst>
              <a:ext uri="{FF2B5EF4-FFF2-40B4-BE49-F238E27FC236}">
                <a16:creationId xmlns:a16="http://schemas.microsoft.com/office/drawing/2014/main" id="{8865CEC1-E6A7-C939-A41A-4950259C5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33" y="594671"/>
            <a:ext cx="1828800" cy="18288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47AB31D-7DCA-E479-40DB-30DA5AEBA52B}"/>
              </a:ext>
            </a:extLst>
          </p:cNvPr>
          <p:cNvSpPr txBox="1"/>
          <p:nvPr/>
        </p:nvSpPr>
        <p:spPr>
          <a:xfrm>
            <a:off x="8946444" y="3673221"/>
            <a:ext cx="1992489" cy="18697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WEAR TALK (INVITE)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 fragt der führt!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Körperliches Ziel:</a:t>
            </a:r>
          </a:p>
          <a:p>
            <a:pPr marL="171450" indent="-171450" algn="ctr">
              <a:buFontTx/>
              <a:buChar char="-"/>
              <a:defRPr/>
            </a:pPr>
            <a:r>
              <a:rPr lang="de-DE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Präsentation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Challenge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Fit</a:t>
            </a:r>
            <a:r>
              <a:rPr lang="de-DE" sz="105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</a:t>
            </a:r>
            <a:endParaRPr lang="de-D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Produktevent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  <a:r>
              <a:rPr lang="de-DE" sz="105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feil nach rechts 13">
            <a:extLst>
              <a:ext uri="{FF2B5EF4-FFF2-40B4-BE49-F238E27FC236}">
                <a16:creationId xmlns:a16="http://schemas.microsoft.com/office/drawing/2014/main" id="{86B3A0A4-F433-1275-9F6F-6E84C08E176E}"/>
              </a:ext>
            </a:extLst>
          </p:cNvPr>
          <p:cNvSpPr/>
          <p:nvPr/>
        </p:nvSpPr>
        <p:spPr>
          <a:xfrm rot="1670838">
            <a:off x="7370612" y="3733251"/>
            <a:ext cx="1246016" cy="159601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A445178-1EE7-8A2E-DE92-1EFFDE27B6BE}"/>
              </a:ext>
            </a:extLst>
          </p:cNvPr>
          <p:cNvSpPr txBox="1"/>
          <p:nvPr/>
        </p:nvSpPr>
        <p:spPr>
          <a:xfrm>
            <a:off x="5147768" y="4409998"/>
            <a:ext cx="1992489" cy="15465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WEAR TALK (INVITE)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 fragt der führt!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Business: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HSE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Businessinfo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HOM/Experience Day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mit Tab-Team</a:t>
            </a:r>
          </a:p>
        </p:txBody>
      </p:sp>
      <p:sp>
        <p:nvSpPr>
          <p:cNvPr id="16" name="Pfeil nach rechts 15">
            <a:extLst>
              <a:ext uri="{FF2B5EF4-FFF2-40B4-BE49-F238E27FC236}">
                <a16:creationId xmlns:a16="http://schemas.microsoft.com/office/drawing/2014/main" id="{6D9E499D-5998-FABE-B25D-A493B8A14175}"/>
              </a:ext>
            </a:extLst>
          </p:cNvPr>
          <p:cNvSpPr/>
          <p:nvPr/>
        </p:nvSpPr>
        <p:spPr>
          <a:xfrm rot="5400000">
            <a:off x="5862512" y="3970022"/>
            <a:ext cx="572508" cy="163380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ABAA68A-CB86-A1C0-CE2F-A41001192280}"/>
              </a:ext>
            </a:extLst>
          </p:cNvPr>
          <p:cNvSpPr txBox="1"/>
          <p:nvPr/>
        </p:nvSpPr>
        <p:spPr>
          <a:xfrm>
            <a:off x="1045028" y="2996604"/>
            <a:ext cx="204521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</a:t>
            </a:r>
            <a:r>
              <a: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Media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5EDF7EC-14F0-C30E-E40C-F053460879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68" b="37106"/>
          <a:stretch/>
        </p:blipFill>
        <p:spPr>
          <a:xfrm>
            <a:off x="1045028" y="3250520"/>
            <a:ext cx="2045212" cy="2361728"/>
          </a:xfrm>
          <a:prstGeom prst="rect">
            <a:avLst/>
          </a:prstGeom>
        </p:spPr>
      </p:pic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DADADACD-E46C-C372-F74D-9A81FC68EC50}"/>
              </a:ext>
            </a:extLst>
          </p:cNvPr>
          <p:cNvSpPr/>
          <p:nvPr/>
        </p:nvSpPr>
        <p:spPr>
          <a:xfrm rot="10800000">
            <a:off x="3480721" y="3331465"/>
            <a:ext cx="1246016" cy="159601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feil nach rechts 20">
            <a:extLst>
              <a:ext uri="{FF2B5EF4-FFF2-40B4-BE49-F238E27FC236}">
                <a16:creationId xmlns:a16="http://schemas.microsoft.com/office/drawing/2014/main" id="{6125006A-D2A4-C0D0-F6B9-1236472456FA}"/>
              </a:ext>
            </a:extLst>
          </p:cNvPr>
          <p:cNvSpPr/>
          <p:nvPr/>
        </p:nvSpPr>
        <p:spPr>
          <a:xfrm rot="12209925">
            <a:off x="3500569" y="1576030"/>
            <a:ext cx="1246016" cy="159601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16BE956-99DE-182D-28F7-28B404921218}"/>
              </a:ext>
            </a:extLst>
          </p:cNvPr>
          <p:cNvSpPr txBox="1"/>
          <p:nvPr/>
        </p:nvSpPr>
        <p:spPr>
          <a:xfrm>
            <a:off x="1130237" y="603286"/>
            <a:ext cx="1851797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Empfehlungen</a:t>
            </a:r>
          </a:p>
        </p:txBody>
      </p:sp>
      <p:pic>
        <p:nvPicPr>
          <p:cNvPr id="23" name="Grafik 22" descr="Ein Bild, das Spielzeug, Puppe enthält.&#10;&#10;Automatisch generierte Beschreibung">
            <a:extLst>
              <a:ext uri="{FF2B5EF4-FFF2-40B4-BE49-F238E27FC236}">
                <a16:creationId xmlns:a16="http://schemas.microsoft.com/office/drawing/2014/main" id="{F0209047-C291-D1FE-4912-9397F7685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234" y="961230"/>
            <a:ext cx="1828800" cy="1266093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4A5923AD-5357-7848-6EF4-86E208636414}"/>
              </a:ext>
            </a:extLst>
          </p:cNvPr>
          <p:cNvSpPr txBox="1"/>
          <p:nvPr/>
        </p:nvSpPr>
        <p:spPr>
          <a:xfrm>
            <a:off x="5198979" y="159223"/>
            <a:ext cx="185179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prstClr val="black"/>
                </a:solidFill>
                <a:latin typeface="Calibri" panose="020F0502020204030204"/>
              </a:rPr>
              <a:t>LISTE LEUTE – „HOT LIST“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prstClr val="black"/>
                </a:solidFill>
                <a:latin typeface="Calibri" panose="020F0502020204030204"/>
              </a:rPr>
              <a:t>Neue Kontakt hinzufügen</a:t>
            </a:r>
          </a:p>
        </p:txBody>
      </p:sp>
      <p:pic>
        <p:nvPicPr>
          <p:cNvPr id="2050" name="Picture 2" descr="Ampel - Kostenlose signalisierung Icons">
            <a:extLst>
              <a:ext uri="{FF2B5EF4-FFF2-40B4-BE49-F238E27FC236}">
                <a16:creationId xmlns:a16="http://schemas.microsoft.com/office/drawing/2014/main" id="{212C0139-8FA9-8851-8041-70199AF4F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51" y="644257"/>
            <a:ext cx="1225522" cy="122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12869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90AFE-4631-A5A2-716B-A900A8DEB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PRÄSENTATION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1451FB-0824-CA12-CB33-04EC9C2B3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88483"/>
            <a:ext cx="10515600" cy="3899517"/>
          </a:xfrm>
        </p:spPr>
        <p:txBody>
          <a:bodyPr>
            <a:normAutofit fontScale="92500"/>
          </a:bodyPr>
          <a:lstStyle/>
          <a:p>
            <a:r>
              <a:rPr lang="de-DE" dirty="0"/>
              <a:t>Einfach halten – Du musst </a:t>
            </a:r>
            <a:r>
              <a:rPr lang="de-DE" b="1" dirty="0"/>
              <a:t>KEIN ARZT </a:t>
            </a:r>
            <a:r>
              <a:rPr lang="de-DE" dirty="0"/>
              <a:t>sein – Video zeigen.</a:t>
            </a:r>
          </a:p>
          <a:p>
            <a:endParaRPr lang="de-DE" dirty="0"/>
          </a:p>
          <a:p>
            <a:r>
              <a:rPr lang="de-DE" dirty="0"/>
              <a:t>Person viele Fragen stellen!</a:t>
            </a:r>
          </a:p>
          <a:p>
            <a:endParaRPr lang="de-DE" dirty="0"/>
          </a:p>
          <a:p>
            <a:r>
              <a:rPr lang="de-DE" dirty="0"/>
              <a:t>Was hat dir am besten gefallen &amp; welchem Geschmack starten wir?</a:t>
            </a:r>
          </a:p>
          <a:p>
            <a:endParaRPr lang="de-DE" dirty="0"/>
          </a:p>
          <a:p>
            <a:r>
              <a:rPr lang="de-DE" dirty="0"/>
              <a:t>Ich empfehle dir dieses </a:t>
            </a:r>
            <a:r>
              <a:rPr lang="de-DE" b="1" dirty="0"/>
              <a:t>PROGRAMM! </a:t>
            </a:r>
            <a:r>
              <a:rPr lang="de-DE" dirty="0"/>
              <a:t>– nicht fragen sondern sagen</a:t>
            </a:r>
            <a:endParaRPr lang="de-DE" b="1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5248BF4-A4F0-DB31-BCED-D3562CC681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</p:spTree>
    <p:extLst>
      <p:ext uri="{BB962C8B-B14F-4D97-AF65-F5344CB8AC3E}">
        <p14:creationId xmlns:p14="http://schemas.microsoft.com/office/powerpoint/2010/main" val="43416508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7" descr="A person sitting at a table&#10;&#10;Description automatically generated">
            <a:extLst>
              <a:ext uri="{FF2B5EF4-FFF2-40B4-BE49-F238E27FC236}">
                <a16:creationId xmlns:a16="http://schemas.microsoft.com/office/drawing/2014/main" id="{FF604733-4A5D-CC4A-B5AE-93CF7D610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717" cy="687400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D4EC1B7-300F-1746-B5E2-FEF263294E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1875" l="3625" r="73625">
                        <a14:foregroundMark x1="29500" y1="9875" x2="50750" y2="9500"/>
                        <a14:foregroundMark x1="50750" y1="9500" x2="68500" y2="16125"/>
                        <a14:foregroundMark x1="68500" y1="16125" x2="47500" y2="80125"/>
                        <a14:foregroundMark x1="47500" y1="80125" x2="32250" y2="42000"/>
                        <a14:foregroundMark x1="32250" y1="42000" x2="34750" y2="20125"/>
                        <a14:foregroundMark x1="34750" y1="20125" x2="51750" y2="34750"/>
                        <a14:foregroundMark x1="51750" y1="34750" x2="67375" y2="90875"/>
                        <a14:foregroundMark x1="31875" y1="91625" x2="52125" y2="91875"/>
                        <a14:foregroundMark x1="52125" y1="91875" x2="68375" y2="91250"/>
                        <a14:foregroundMark x1="29500" y1="91875" x2="29500" y2="91875"/>
                        <a14:foregroundMark x1="29875" y1="89625" x2="29875" y2="89625"/>
                        <a14:foregroundMark x1="29875" y1="86125" x2="29875" y2="86125"/>
                        <a14:foregroundMark x1="30875" y1="82125" x2="30875" y2="82125"/>
                        <a14:foregroundMark x1="31125" y1="76500" x2="31500" y2="66875"/>
                        <a14:foregroundMark x1="31500" y1="57500" x2="31500" y2="49750"/>
                        <a14:foregroundMark x1="31500" y1="30375" x2="35125" y2="20000"/>
                        <a14:foregroundMark x1="35125" y1="11625" x2="48375" y2="11875"/>
                        <a14:foregroundMark x1="60375" y1="10125" x2="64625" y2="10500"/>
                        <a14:foregroundMark x1="55625" y1="8875" x2="49375" y2="9125"/>
                        <a14:foregroundMark x1="44625" y1="8250" x2="40250" y2="8500"/>
                        <a14:foregroundMark x1="40250" y1="7875" x2="44625" y2="8125"/>
                        <a14:foregroundMark x1="50625" y1="7875" x2="55625" y2="8125"/>
                        <a14:foregroundMark x1="61625" y1="9500" x2="64000" y2="9625"/>
                        <a14:foregroundMark x1="68125" y1="9625" x2="69625" y2="10500"/>
                        <a14:foregroundMark x1="65375" y1="8125" x2="61375" y2="8250"/>
                        <a14:foregroundMark x1="59625" y1="7750" x2="55750" y2="7500"/>
                        <a14:foregroundMark x1="54875" y1="6500" x2="69125" y2="6875"/>
                        <a14:foregroundMark x1="69625" y1="8125" x2="71750" y2="14625"/>
                        <a14:foregroundMark x1="71125" y1="21000" x2="71125" y2="34000"/>
                        <a14:foregroundMark x1="71125" y1="34375" x2="73375" y2="50125"/>
                        <a14:foregroundMark x1="73375" y1="50625" x2="73625" y2="68875"/>
                        <a14:foregroundMark x1="72000" y1="72875" x2="72000" y2="88250"/>
                        <a14:foregroundMark x1="71625" y1="80250" x2="72000" y2="66375"/>
                        <a14:foregroundMark x1="71375" y1="61375" x2="72750" y2="18875"/>
                        <a14:foregroundMark x1="72750" y1="18625" x2="73375" y2="40000"/>
                        <a14:foregroundMark x1="61250" y1="51625" x2="44500" y2="51750"/>
                        <a14:foregroundMark x1="45500" y1="26875" x2="45000" y2="20250"/>
                        <a14:foregroundMark x1="53250" y1="25625" x2="53250" y2="30625"/>
                        <a14:foregroundMark x1="40250" y1="75500" x2="33875" y2="87625"/>
                        <a14:foregroundMark x1="33875" y1="87500" x2="39250" y2="87625"/>
                        <a14:foregroundMark x1="29125" y1="75250" x2="29625" y2="56750"/>
                        <a14:foregroundMark x1="28125" y1="42375" x2="32250" y2="20625"/>
                        <a14:foregroundMark x1="27875" y1="24250" x2="28500" y2="30250"/>
                        <a14:foregroundMark x1="29250" y1="24625" x2="29250" y2="21000"/>
                        <a14:foregroundMark x1="29500" y1="23250" x2="29500" y2="23250"/>
                        <a14:foregroundMark x1="29500" y1="23250" x2="29500" y2="22250"/>
                        <a14:foregroundMark x1="29875" y1="20250" x2="30250" y2="24000"/>
                        <a14:foregroundMark x1="29125" y1="33750" x2="30000" y2="57875"/>
                        <a14:foregroundMark x1="32125" y1="61875" x2="27500" y2="47500"/>
                        <a14:foregroundMark x1="3625" y1="11500" x2="3625" y2="11500"/>
                      </a14:backgroundRemoval>
                    </a14:imgEffect>
                  </a14:imgLayer>
                </a14:imgProps>
              </a:ext>
            </a:extLst>
          </a:blip>
          <a:srcRect l="27111" t="3698" r="25828" b="4500"/>
          <a:stretch/>
        </p:blipFill>
        <p:spPr>
          <a:xfrm>
            <a:off x="5819481" y="4156821"/>
            <a:ext cx="882156" cy="17208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5A2DEDB-57F6-4044-AD98-549ADB08C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1875" l="3625" r="73625">
                        <a14:foregroundMark x1="29500" y1="9875" x2="50750" y2="9500"/>
                        <a14:foregroundMark x1="50750" y1="9500" x2="68500" y2="16125"/>
                        <a14:foregroundMark x1="68500" y1="16125" x2="47500" y2="80125"/>
                        <a14:foregroundMark x1="47500" y1="80125" x2="32250" y2="42000"/>
                        <a14:foregroundMark x1="32250" y1="42000" x2="34750" y2="20125"/>
                        <a14:foregroundMark x1="34750" y1="20125" x2="51750" y2="34750"/>
                        <a14:foregroundMark x1="51750" y1="34750" x2="67375" y2="90875"/>
                        <a14:foregroundMark x1="31875" y1="91625" x2="52125" y2="91875"/>
                        <a14:foregroundMark x1="52125" y1="91875" x2="68375" y2="91250"/>
                        <a14:foregroundMark x1="29500" y1="91875" x2="29500" y2="91875"/>
                        <a14:foregroundMark x1="29875" y1="89625" x2="29875" y2="89625"/>
                        <a14:foregroundMark x1="29875" y1="86125" x2="29875" y2="86125"/>
                        <a14:foregroundMark x1="30875" y1="82125" x2="30875" y2="82125"/>
                        <a14:foregroundMark x1="31125" y1="76500" x2="31500" y2="66875"/>
                        <a14:foregroundMark x1="31500" y1="57500" x2="31500" y2="49750"/>
                        <a14:foregroundMark x1="31500" y1="30375" x2="35125" y2="20000"/>
                        <a14:foregroundMark x1="35125" y1="11625" x2="48375" y2="11875"/>
                        <a14:foregroundMark x1="60375" y1="10125" x2="64625" y2="10500"/>
                        <a14:foregroundMark x1="55625" y1="8875" x2="49375" y2="9125"/>
                        <a14:foregroundMark x1="44625" y1="8250" x2="40250" y2="8500"/>
                        <a14:foregroundMark x1="40250" y1="7875" x2="44625" y2="8125"/>
                        <a14:foregroundMark x1="50625" y1="7875" x2="55625" y2="8125"/>
                        <a14:foregroundMark x1="61625" y1="9500" x2="64000" y2="9625"/>
                        <a14:foregroundMark x1="68125" y1="9625" x2="69625" y2="10500"/>
                        <a14:foregroundMark x1="65375" y1="8125" x2="61375" y2="8250"/>
                        <a14:foregroundMark x1="59625" y1="7750" x2="55750" y2="7500"/>
                        <a14:foregroundMark x1="54875" y1="6500" x2="69125" y2="6875"/>
                        <a14:foregroundMark x1="69625" y1="8125" x2="71750" y2="14625"/>
                        <a14:foregroundMark x1="71125" y1="21000" x2="71125" y2="34000"/>
                        <a14:foregroundMark x1="71125" y1="34375" x2="73375" y2="50125"/>
                        <a14:foregroundMark x1="73375" y1="50625" x2="73625" y2="68875"/>
                        <a14:foregroundMark x1="72000" y1="72875" x2="72000" y2="88250"/>
                        <a14:foregroundMark x1="71625" y1="80250" x2="72000" y2="66375"/>
                        <a14:foregroundMark x1="71375" y1="61375" x2="72750" y2="18875"/>
                        <a14:foregroundMark x1="72750" y1="18625" x2="73375" y2="40000"/>
                        <a14:foregroundMark x1="61250" y1="51625" x2="44500" y2="51750"/>
                        <a14:foregroundMark x1="45500" y1="26875" x2="45000" y2="20250"/>
                        <a14:foregroundMark x1="53250" y1="25625" x2="53250" y2="30625"/>
                        <a14:foregroundMark x1="40250" y1="75500" x2="33875" y2="87625"/>
                        <a14:foregroundMark x1="33875" y1="87500" x2="39250" y2="87625"/>
                        <a14:foregroundMark x1="29125" y1="75250" x2="29625" y2="56750"/>
                        <a14:foregroundMark x1="28125" y1="42375" x2="32250" y2="20625"/>
                        <a14:foregroundMark x1="27875" y1="24250" x2="28500" y2="30250"/>
                        <a14:foregroundMark x1="29250" y1="24625" x2="29250" y2="21000"/>
                        <a14:foregroundMark x1="29500" y1="23250" x2="29500" y2="23250"/>
                        <a14:foregroundMark x1="29500" y1="23250" x2="29500" y2="22250"/>
                        <a14:foregroundMark x1="29875" y1="20250" x2="30250" y2="24000"/>
                        <a14:foregroundMark x1="29125" y1="33750" x2="30000" y2="57875"/>
                        <a14:foregroundMark x1="32125" y1="61875" x2="27500" y2="47500"/>
                        <a14:foregroundMark x1="3625" y1="11500" x2="3625" y2="11500"/>
                      </a14:backgroundRemoval>
                    </a14:imgEffect>
                  </a14:imgLayer>
                </a14:imgProps>
              </a:ext>
            </a:extLst>
          </a:blip>
          <a:srcRect l="27111" t="3698" r="25828" b="4500"/>
          <a:stretch/>
        </p:blipFill>
        <p:spPr>
          <a:xfrm>
            <a:off x="6731841" y="4156821"/>
            <a:ext cx="881505" cy="1719530"/>
          </a:xfrm>
          <a:prstGeom prst="rect">
            <a:avLst/>
          </a:prstGeom>
        </p:spPr>
      </p:pic>
      <p:pic>
        <p:nvPicPr>
          <p:cNvPr id="24" name="Grafik 23" descr="Ein Bild, das Text, Tasse, Kaffee, Tisch enthält.&#10;&#10;Automatisch generierte Beschreibung">
            <a:extLst>
              <a:ext uri="{FF2B5EF4-FFF2-40B4-BE49-F238E27FC236}">
                <a16:creationId xmlns:a16="http://schemas.microsoft.com/office/drawing/2014/main" id="{80F0FAD8-E3D7-BD42-9BD7-225A3E966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202" y="4232380"/>
            <a:ext cx="830682" cy="162801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0F63E8B-4384-184D-AE5C-F700CE2A16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000" l="10000" r="90000">
                        <a14:foregroundMark x1="57000" y1="92000" x2="57000" y2="92000"/>
                        <a14:foregroundMark x1="53600" y1="12600" x2="53600" y2="12600"/>
                        <a14:backgroundMark x1="39200" y1="13000" x2="39200" y2="13000"/>
                        <a14:backgroundMark x1="60800" y1="9600" x2="60800" y2="9600"/>
                        <a14:backgroundMark x1="35600" y1="93800" x2="35600" y2="93800"/>
                        <a14:backgroundMark x1="61400" y1="93800" x2="61400" y2="93800"/>
                        <a14:backgroundMark x1="61600" y1="93800" x2="61600" y2="93800"/>
                        <a14:backgroundMark x1="61600" y1="93800" x2="61600" y2="93800"/>
                        <a14:backgroundMark x1="62200" y1="93600" x2="62200" y2="93600"/>
                        <a14:backgroundMark x1="62200" y1="93000" x2="62200" y2="93000"/>
                      </a14:backgroundRemoval>
                    </a14:imgEffect>
                  </a14:imgLayer>
                </a14:imgProps>
              </a:ext>
            </a:extLst>
          </a:blip>
          <a:srcRect l="35148" t="7181" r="36658" b="6249"/>
          <a:stretch/>
        </p:blipFill>
        <p:spPr>
          <a:xfrm>
            <a:off x="8565740" y="4442174"/>
            <a:ext cx="449139" cy="1418225"/>
          </a:xfrm>
          <a:prstGeom prst="rect">
            <a:avLst/>
          </a:prstGeom>
        </p:spPr>
      </p:pic>
      <p:pic>
        <p:nvPicPr>
          <p:cNvPr id="26" name="Picture 12" descr="Herbalife Independent Member - Herbalife Tea 50g">
            <a:extLst>
              <a:ext uri="{FF2B5EF4-FFF2-40B4-BE49-F238E27FC236}">
                <a16:creationId xmlns:a16="http://schemas.microsoft.com/office/drawing/2014/main" id="{8C230A21-241C-1C49-B37E-2E57CE246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0" b="96125" l="10000" r="90000">
                        <a14:foregroundMark x1="33125" y1="8375" x2="66250" y2="10875"/>
                        <a14:foregroundMark x1="29250" y1="91250" x2="42000" y2="91500"/>
                        <a14:foregroundMark x1="42000" y1="91500" x2="58125" y2="90500"/>
                        <a14:foregroundMark x1="58125" y1="90500" x2="66625" y2="91625"/>
                        <a14:foregroundMark x1="60375" y1="96125" x2="41875" y2="95750"/>
                        <a14:foregroundMark x1="70500" y1="41875" x2="70500" y2="41875"/>
                        <a14:foregroundMark x1="54125" y1="6500" x2="54125" y2="6500"/>
                        <a14:foregroundMark x1="54250" y1="6500" x2="54250" y2="6500"/>
                        <a14:foregroundMark x1="56250" y1="6500" x2="56250" y2="6500"/>
                        <a14:foregroundMark x1="52375" y1="6250" x2="43500" y2="6250"/>
                        <a14:foregroundMark x1="71250" y1="44250" x2="71250" y2="44250"/>
                        <a14:foregroundMark x1="70750" y1="53500" x2="70750" y2="53500"/>
                        <a14:foregroundMark x1="71125" y1="51625" x2="71125" y2="5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76" y="4971574"/>
            <a:ext cx="888825" cy="8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Afbeelding" descr="Afbeelding">
            <a:extLst>
              <a:ext uri="{FF2B5EF4-FFF2-40B4-BE49-F238E27FC236}">
                <a16:creationId xmlns:a16="http://schemas.microsoft.com/office/drawing/2014/main" id="{7F340209-30CB-9C48-B7CB-B01F6F8CFFB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86" r="16752"/>
          <a:stretch/>
        </p:blipFill>
        <p:spPr>
          <a:xfrm>
            <a:off x="8899700" y="1377509"/>
            <a:ext cx="2823771" cy="2354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GOPR1538.jpg" descr="GOPR1538.jpg">
            <a:extLst>
              <a:ext uri="{FF2B5EF4-FFF2-40B4-BE49-F238E27FC236}">
                <a16:creationId xmlns:a16="http://schemas.microsoft.com/office/drawing/2014/main" id="{458F5176-A55E-CB46-9002-AE6729999D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98724" y="1377509"/>
            <a:ext cx="3791586" cy="23543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9" name="Shape 1258">
            <a:extLst>
              <a:ext uri="{FF2B5EF4-FFF2-40B4-BE49-F238E27FC236}">
                <a16:creationId xmlns:a16="http://schemas.microsoft.com/office/drawing/2014/main" id="{94DD54F7-35B7-FD4F-BD41-D786C2A55767}"/>
              </a:ext>
            </a:extLst>
          </p:cNvPr>
          <p:cNvSpPr txBox="1"/>
          <p:nvPr/>
        </p:nvSpPr>
        <p:spPr>
          <a:xfrm>
            <a:off x="448328" y="1620955"/>
            <a:ext cx="4354761" cy="503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457200" marR="0" lvl="0" indent="-457200" algn="l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Ernährungsplan</a:t>
            </a:r>
            <a:endParaRPr kumimoji="0" lang="tr-TR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Helvetica"/>
            </a:endParaRPr>
          </a:p>
        </p:txBody>
      </p:sp>
      <p:sp>
        <p:nvSpPr>
          <p:cNvPr id="40" name="Shape 1258">
            <a:extLst>
              <a:ext uri="{FF2B5EF4-FFF2-40B4-BE49-F238E27FC236}">
                <a16:creationId xmlns:a16="http://schemas.microsoft.com/office/drawing/2014/main" id="{C17BB8B9-9DEA-C04F-8947-6A0DBEA5B3EC}"/>
              </a:ext>
            </a:extLst>
          </p:cNvPr>
          <p:cNvSpPr txBox="1"/>
          <p:nvPr/>
        </p:nvSpPr>
        <p:spPr>
          <a:xfrm>
            <a:off x="448327" y="2040494"/>
            <a:ext cx="4354761" cy="503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457200" marR="0" lvl="0" indent="-457200" algn="l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Gru</a:t>
            </a:r>
            <a:r>
              <a:rPr kumimoji="0" lang="de-DE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ppenmotivation</a:t>
            </a:r>
            <a:endParaRPr kumimoji="0" lang="tr-TR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Helvetica"/>
            </a:endParaRPr>
          </a:p>
        </p:txBody>
      </p:sp>
      <p:sp>
        <p:nvSpPr>
          <p:cNvPr id="41" name="Shape 1258">
            <a:extLst>
              <a:ext uri="{FF2B5EF4-FFF2-40B4-BE49-F238E27FC236}">
                <a16:creationId xmlns:a16="http://schemas.microsoft.com/office/drawing/2014/main" id="{08206546-68B9-4F49-9233-BEEC6029A444}"/>
              </a:ext>
            </a:extLst>
          </p:cNvPr>
          <p:cNvSpPr txBox="1"/>
          <p:nvPr/>
        </p:nvSpPr>
        <p:spPr>
          <a:xfrm>
            <a:off x="448327" y="2524704"/>
            <a:ext cx="4354761" cy="503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457200" marR="0" lvl="0" indent="-457200" algn="l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Kostenloses Coaching</a:t>
            </a:r>
            <a:endParaRPr kumimoji="0" lang="tr-TR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Helvetica"/>
            </a:endParaRPr>
          </a:p>
        </p:txBody>
      </p:sp>
      <p:sp>
        <p:nvSpPr>
          <p:cNvPr id="42" name="Shape 1258">
            <a:extLst>
              <a:ext uri="{FF2B5EF4-FFF2-40B4-BE49-F238E27FC236}">
                <a16:creationId xmlns:a16="http://schemas.microsoft.com/office/drawing/2014/main" id="{D1E38749-8B87-BC4D-A1B5-14E62D7FE89E}"/>
              </a:ext>
            </a:extLst>
          </p:cNvPr>
          <p:cNvSpPr txBox="1"/>
          <p:nvPr/>
        </p:nvSpPr>
        <p:spPr>
          <a:xfrm>
            <a:off x="460677" y="4947445"/>
            <a:ext cx="4354761" cy="503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457200" marR="0" lvl="0" indent="-457200" algn="l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Gesunde Rezepte</a:t>
            </a:r>
            <a:endParaRPr kumimoji="0" lang="tr-TR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Helvetica"/>
            </a:endParaRPr>
          </a:p>
        </p:txBody>
      </p:sp>
      <p:sp>
        <p:nvSpPr>
          <p:cNvPr id="43" name="Shape 1258">
            <a:extLst>
              <a:ext uri="{FF2B5EF4-FFF2-40B4-BE49-F238E27FC236}">
                <a16:creationId xmlns:a16="http://schemas.microsoft.com/office/drawing/2014/main" id="{7B0D1CB1-F80A-F44E-8612-C17F01F2EBEA}"/>
              </a:ext>
            </a:extLst>
          </p:cNvPr>
          <p:cNvSpPr txBox="1"/>
          <p:nvPr/>
        </p:nvSpPr>
        <p:spPr>
          <a:xfrm>
            <a:off x="460677" y="4471482"/>
            <a:ext cx="4354761" cy="503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457200" marR="0" lvl="0" indent="-457200" algn="l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Kochshow</a:t>
            </a:r>
            <a:endParaRPr kumimoji="0" lang="tr-TR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Helvetica"/>
            </a:endParaRPr>
          </a:p>
        </p:txBody>
      </p:sp>
      <p:sp>
        <p:nvSpPr>
          <p:cNvPr id="44" name="Shape 1258">
            <a:extLst>
              <a:ext uri="{FF2B5EF4-FFF2-40B4-BE49-F238E27FC236}">
                <a16:creationId xmlns:a16="http://schemas.microsoft.com/office/drawing/2014/main" id="{1A22D917-6776-AF46-9731-B7E0FC129B81}"/>
              </a:ext>
            </a:extLst>
          </p:cNvPr>
          <p:cNvSpPr txBox="1"/>
          <p:nvPr/>
        </p:nvSpPr>
        <p:spPr>
          <a:xfrm>
            <a:off x="460677" y="3981992"/>
            <a:ext cx="4703995" cy="503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457200" marR="0" lvl="0" indent="-457200" algn="l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Wissenschaftlerseminare</a:t>
            </a:r>
            <a:endParaRPr kumimoji="0" lang="tr-TR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Helvetica"/>
            </a:endParaRPr>
          </a:p>
        </p:txBody>
      </p:sp>
      <p:sp>
        <p:nvSpPr>
          <p:cNvPr id="45" name="Shape 1258">
            <a:extLst>
              <a:ext uri="{FF2B5EF4-FFF2-40B4-BE49-F238E27FC236}">
                <a16:creationId xmlns:a16="http://schemas.microsoft.com/office/drawing/2014/main" id="{3388D5D3-D1CF-6C4C-9BD3-2D4D16EDD41C}"/>
              </a:ext>
            </a:extLst>
          </p:cNvPr>
          <p:cNvSpPr txBox="1"/>
          <p:nvPr/>
        </p:nvSpPr>
        <p:spPr>
          <a:xfrm>
            <a:off x="460678" y="2995386"/>
            <a:ext cx="4354761" cy="503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457200" marR="0" lvl="0" indent="-457200" algn="l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Get</a:t>
            </a: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 Fit </a:t>
            </a:r>
            <a:r>
              <a:rPr kumimoji="0" lang="de-DE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Challenges</a:t>
            </a:r>
            <a:endParaRPr kumimoji="0" lang="tr-TR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Helvetica"/>
            </a:endParaRPr>
          </a:p>
        </p:txBody>
      </p:sp>
      <p:sp>
        <p:nvSpPr>
          <p:cNvPr id="46" name="Shape 1258">
            <a:extLst>
              <a:ext uri="{FF2B5EF4-FFF2-40B4-BE49-F238E27FC236}">
                <a16:creationId xmlns:a16="http://schemas.microsoft.com/office/drawing/2014/main" id="{9FC85A91-9B89-F246-A50C-70BFBA7839FC}"/>
              </a:ext>
            </a:extLst>
          </p:cNvPr>
          <p:cNvSpPr txBox="1"/>
          <p:nvPr/>
        </p:nvSpPr>
        <p:spPr>
          <a:xfrm>
            <a:off x="460678" y="3492502"/>
            <a:ext cx="4354761" cy="503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457200" marR="0" lvl="0" indent="-457200" algn="l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Fitness</a:t>
            </a:r>
            <a:r>
              <a:rPr kumimoji="0" lang="de-DE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unterstützung</a:t>
            </a:r>
            <a:endParaRPr kumimoji="0" lang="tr-TR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Helvetica"/>
            </a:endParaRPr>
          </a:p>
        </p:txBody>
      </p:sp>
      <p:sp>
        <p:nvSpPr>
          <p:cNvPr id="47" name="Shape 1258">
            <a:extLst>
              <a:ext uri="{FF2B5EF4-FFF2-40B4-BE49-F238E27FC236}">
                <a16:creationId xmlns:a16="http://schemas.microsoft.com/office/drawing/2014/main" id="{0743499A-1A6B-664A-A671-ED4DFCDE0456}"/>
              </a:ext>
            </a:extLst>
          </p:cNvPr>
          <p:cNvSpPr txBox="1"/>
          <p:nvPr/>
        </p:nvSpPr>
        <p:spPr>
          <a:xfrm>
            <a:off x="460677" y="5450462"/>
            <a:ext cx="4542662" cy="503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457200" marR="0" lvl="0" indent="-457200" algn="l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Char char="•"/>
              <a:tabLst/>
              <a:defRPr/>
            </a:pPr>
            <a:r>
              <a:rPr lang="de-DE" sz="2800" i="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Deine Produkte</a:t>
            </a:r>
            <a:endParaRPr kumimoji="0" lang="tr-TR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Helvetica"/>
            </a:endParaRPr>
          </a:p>
        </p:txBody>
      </p:sp>
      <p:pic>
        <p:nvPicPr>
          <p:cNvPr id="49" name="Picture 46" descr="A picture containing icon&#10;&#10;Description automatically generated">
            <a:extLst>
              <a:ext uri="{FF2B5EF4-FFF2-40B4-BE49-F238E27FC236}">
                <a16:creationId xmlns:a16="http://schemas.microsoft.com/office/drawing/2014/main" id="{E8E90676-91B7-294E-953F-74A645B47A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632">
            <a:off x="10911756" y="5257678"/>
            <a:ext cx="1202524" cy="1367960"/>
          </a:xfrm>
          <a:prstGeom prst="rect">
            <a:avLst/>
          </a:prstGeom>
        </p:spPr>
      </p:pic>
      <p:pic>
        <p:nvPicPr>
          <p:cNvPr id="50" name="Picture 39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19E5263C-3C4C-6940-BA33-4BA03A94B6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531">
            <a:off x="10309919" y="4650006"/>
            <a:ext cx="1083365" cy="1950972"/>
          </a:xfrm>
          <a:prstGeom prst="rect">
            <a:avLst/>
          </a:prstGeom>
        </p:spPr>
      </p:pic>
      <p:pic>
        <p:nvPicPr>
          <p:cNvPr id="51" name="Picture 4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BF126F0-CC36-8240-9AD3-57989C3762D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879">
            <a:off x="9941872" y="5193615"/>
            <a:ext cx="621965" cy="1255045"/>
          </a:xfrm>
          <a:prstGeom prst="rect">
            <a:avLst/>
          </a:prstGeom>
        </p:spPr>
      </p:pic>
      <p:pic>
        <p:nvPicPr>
          <p:cNvPr id="52" name="Picture 50">
            <a:extLst>
              <a:ext uri="{FF2B5EF4-FFF2-40B4-BE49-F238E27FC236}">
                <a16:creationId xmlns:a16="http://schemas.microsoft.com/office/drawing/2014/main" id="{64A597C3-AEF1-C543-BBB6-9F5A41E1BAD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9320">
            <a:off x="9588672" y="5312800"/>
            <a:ext cx="738722" cy="1396588"/>
          </a:xfrm>
          <a:prstGeom prst="rect">
            <a:avLst/>
          </a:prstGeom>
        </p:spPr>
      </p:pic>
      <p:pic>
        <p:nvPicPr>
          <p:cNvPr id="53" name="Picture 41" descr="A picture containing container, green, plastic&#10;&#10;Description automatically generated">
            <a:extLst>
              <a:ext uri="{FF2B5EF4-FFF2-40B4-BE49-F238E27FC236}">
                <a16:creationId xmlns:a16="http://schemas.microsoft.com/office/drawing/2014/main" id="{092B383C-801B-8C46-8749-4600B88F25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01" y="5869912"/>
            <a:ext cx="1405087" cy="944876"/>
          </a:xfrm>
          <a:prstGeom prst="rect">
            <a:avLst/>
          </a:prstGeom>
        </p:spPr>
      </p:pic>
      <p:pic>
        <p:nvPicPr>
          <p:cNvPr id="54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12F295E3-9ECC-4B43-9752-D73D2298E25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7398" flipH="1" flipV="1">
            <a:off x="9130530" y="6032923"/>
            <a:ext cx="1039955" cy="863136"/>
          </a:xfrm>
          <a:prstGeom prst="rect">
            <a:avLst/>
          </a:prstGeom>
        </p:spPr>
      </p:pic>
      <p:sp>
        <p:nvSpPr>
          <p:cNvPr id="55" name="Shape 1258">
            <a:extLst>
              <a:ext uri="{FF2B5EF4-FFF2-40B4-BE49-F238E27FC236}">
                <a16:creationId xmlns:a16="http://schemas.microsoft.com/office/drawing/2014/main" id="{98C160EB-170E-5F4D-8CA7-F4E8A2BDB424}"/>
              </a:ext>
            </a:extLst>
          </p:cNvPr>
          <p:cNvSpPr txBox="1"/>
          <p:nvPr/>
        </p:nvSpPr>
        <p:spPr>
          <a:xfrm>
            <a:off x="5238531" y="5883516"/>
            <a:ext cx="3888292" cy="81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Beispielprogramm jetzt statt</a:t>
            </a: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 257€</a:t>
            </a:r>
          </a:p>
          <a:p>
            <a:pPr marL="0" marR="0" lvl="0" indent="0" algn="ctr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 nur Premiumkunden </a:t>
            </a: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197€</a:t>
            </a:r>
            <a:endParaRPr kumimoji="0" lang="tr-TR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Helvetica"/>
            </a:endParaRPr>
          </a:p>
        </p:txBody>
      </p:sp>
      <p:sp>
        <p:nvSpPr>
          <p:cNvPr id="57" name="Shape 1258">
            <a:extLst>
              <a:ext uri="{FF2B5EF4-FFF2-40B4-BE49-F238E27FC236}">
                <a16:creationId xmlns:a16="http://schemas.microsoft.com/office/drawing/2014/main" id="{1B909914-B039-0347-8A43-742238CD960F}"/>
              </a:ext>
            </a:extLst>
          </p:cNvPr>
          <p:cNvSpPr txBox="1"/>
          <p:nvPr/>
        </p:nvSpPr>
        <p:spPr>
          <a:xfrm>
            <a:off x="448327" y="5941658"/>
            <a:ext cx="4542662" cy="503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457200" marR="0" lvl="0" indent="-457200" algn="l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21€ </a:t>
            </a: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Guthaben &amp;…..</a:t>
            </a:r>
            <a:endParaRPr kumimoji="0" lang="tr-TR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Helvetica"/>
            </a:endParaRPr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B8FE88A5-74E5-F842-AFB4-CB6E782B463B}"/>
              </a:ext>
            </a:extLst>
          </p:cNvPr>
          <p:cNvSpPr/>
          <p:nvPr/>
        </p:nvSpPr>
        <p:spPr>
          <a:xfrm>
            <a:off x="12283" y="223723"/>
            <a:ext cx="7474227" cy="866227"/>
          </a:xfrm>
          <a:prstGeom prst="rect">
            <a:avLst/>
          </a:prstGeom>
          <a:solidFill>
            <a:srgbClr val="CA893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  <a:ea typeface="Helvetica Neue"/>
                <a:cs typeface="Helvetica Neue"/>
              </a:rPr>
              <a:t> </a:t>
            </a:r>
          </a:p>
        </p:txBody>
      </p:sp>
      <p:sp>
        <p:nvSpPr>
          <p:cNvPr id="33" name="Shape 1258">
            <a:extLst>
              <a:ext uri="{FF2B5EF4-FFF2-40B4-BE49-F238E27FC236}">
                <a16:creationId xmlns:a16="http://schemas.microsoft.com/office/drawing/2014/main" id="{507ADEED-1A2D-824F-97EC-8C9A9503C8DB}"/>
              </a:ext>
            </a:extLst>
          </p:cNvPr>
          <p:cNvSpPr txBox="1"/>
          <p:nvPr/>
        </p:nvSpPr>
        <p:spPr>
          <a:xfrm>
            <a:off x="216566" y="348816"/>
            <a:ext cx="6714149" cy="687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l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PREMIUMKUNDEN-VORTEILE</a:t>
            </a:r>
            <a:endParaRPr kumimoji="0" lang="tr-TR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1250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5" grpId="0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37" descr="A person sitting at a table&#10;&#10;Description automatically generated">
            <a:extLst>
              <a:ext uri="{FF2B5EF4-FFF2-40B4-BE49-F238E27FC236}">
                <a16:creationId xmlns:a16="http://schemas.microsoft.com/office/drawing/2014/main" id="{355FEF85-6E1B-054B-9C4D-64024CDF7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002"/>
            <a:ext cx="12179717" cy="6874002"/>
          </a:xfrm>
          <a:prstGeom prst="rect">
            <a:avLst/>
          </a:prstGeom>
        </p:spPr>
      </p:pic>
      <p:sp>
        <p:nvSpPr>
          <p:cNvPr id="156905" name="Line 257">
            <a:extLst>
              <a:ext uri="{FF2B5EF4-FFF2-40B4-BE49-F238E27FC236}">
                <a16:creationId xmlns:a16="http://schemas.microsoft.com/office/drawing/2014/main" id="{4E3E04B4-7E91-4CB8-AA99-B52584B44CFB}"/>
              </a:ext>
            </a:extLst>
          </p:cNvPr>
          <p:cNvSpPr>
            <a:spLocks noChangeShapeType="1"/>
          </p:cNvSpPr>
          <p:nvPr/>
        </p:nvSpPr>
        <p:spPr bwMode="auto">
          <a:xfrm rot="-436417" flipH="1">
            <a:off x="2267541" y="3180295"/>
            <a:ext cx="672859" cy="466502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pic>
        <p:nvPicPr>
          <p:cNvPr id="211100" name="Picture 2" descr="Ãhnliches Foto">
            <a:extLst>
              <a:ext uri="{FF2B5EF4-FFF2-40B4-BE49-F238E27FC236}">
                <a16:creationId xmlns:a16="http://schemas.microsoft.com/office/drawing/2014/main" id="{F0C891AA-62D5-493F-9567-C414AA163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17039" r="15820" b="16194"/>
          <a:stretch>
            <a:fillRect/>
          </a:stretch>
        </p:blipFill>
        <p:spPr bwMode="auto">
          <a:xfrm>
            <a:off x="2619526" y="1229884"/>
            <a:ext cx="2166756" cy="224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834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AB4E6DB1-0A2B-4D25-96BB-ACE6D08EB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52" y="3657760"/>
            <a:ext cx="1215090" cy="120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" name="Rectangle 31">
            <a:extLst>
              <a:ext uri="{FF2B5EF4-FFF2-40B4-BE49-F238E27FC236}">
                <a16:creationId xmlns:a16="http://schemas.microsoft.com/office/drawing/2014/main" id="{4772121B-0F4F-9C45-8546-2700399FA6ED}"/>
              </a:ext>
            </a:extLst>
          </p:cNvPr>
          <p:cNvSpPr/>
          <p:nvPr/>
        </p:nvSpPr>
        <p:spPr>
          <a:xfrm>
            <a:off x="0" y="62792"/>
            <a:ext cx="12192000" cy="866227"/>
          </a:xfrm>
          <a:prstGeom prst="rect">
            <a:avLst/>
          </a:prstGeom>
          <a:solidFill>
            <a:srgbClr val="CA893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/>
                <a:cs typeface="Helvetica Neue"/>
              </a:rPr>
              <a:t> </a:t>
            </a:r>
          </a:p>
        </p:txBody>
      </p:sp>
      <p:sp>
        <p:nvSpPr>
          <p:cNvPr id="231" name="Metin kutusu 2">
            <a:extLst>
              <a:ext uri="{FF2B5EF4-FFF2-40B4-BE49-F238E27FC236}">
                <a16:creationId xmlns:a16="http://schemas.microsoft.com/office/drawing/2014/main" id="{6C8176D8-29CE-2E48-9DEA-7404368EFF61}"/>
              </a:ext>
            </a:extLst>
          </p:cNvPr>
          <p:cNvSpPr txBox="1"/>
          <p:nvPr/>
        </p:nvSpPr>
        <p:spPr>
          <a:xfrm flipH="1">
            <a:off x="1391282" y="145010"/>
            <a:ext cx="9439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PREMIUMKUNDE EMPFEHLUNGSBEISPIEL</a:t>
            </a:r>
          </a:p>
        </p:txBody>
      </p:sp>
      <p:pic>
        <p:nvPicPr>
          <p:cNvPr id="232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DBEC2511-B1E3-BD4F-917B-538DA9033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55" y="4213612"/>
            <a:ext cx="1215090" cy="120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0AB189A1-BC71-D744-BFF7-456029F1C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043" y="3657760"/>
            <a:ext cx="1215090" cy="120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" name="Line 257">
            <a:extLst>
              <a:ext uri="{FF2B5EF4-FFF2-40B4-BE49-F238E27FC236}">
                <a16:creationId xmlns:a16="http://schemas.microsoft.com/office/drawing/2014/main" id="{3FEBEF9F-5078-514A-AD7C-6C9B253FC486}"/>
              </a:ext>
            </a:extLst>
          </p:cNvPr>
          <p:cNvSpPr>
            <a:spLocks noChangeShapeType="1"/>
          </p:cNvSpPr>
          <p:nvPr/>
        </p:nvSpPr>
        <p:spPr bwMode="auto">
          <a:xfrm rot="-436417">
            <a:off x="4558103" y="3146541"/>
            <a:ext cx="456357" cy="534008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237" name="Line 257">
            <a:extLst>
              <a:ext uri="{FF2B5EF4-FFF2-40B4-BE49-F238E27FC236}">
                <a16:creationId xmlns:a16="http://schemas.microsoft.com/office/drawing/2014/main" id="{E347D182-4ABA-534E-ACD7-8C72F2CAB679}"/>
              </a:ext>
            </a:extLst>
          </p:cNvPr>
          <p:cNvSpPr>
            <a:spLocks noChangeShapeType="1"/>
          </p:cNvSpPr>
          <p:nvPr/>
        </p:nvSpPr>
        <p:spPr bwMode="auto">
          <a:xfrm rot="-436417" flipH="1">
            <a:off x="3645709" y="3498321"/>
            <a:ext cx="79780" cy="59198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FB3710A-C2A0-F949-9B17-6BA8B57F1576}"/>
              </a:ext>
            </a:extLst>
          </p:cNvPr>
          <p:cNvGrpSpPr/>
          <p:nvPr/>
        </p:nvGrpSpPr>
        <p:grpSpPr>
          <a:xfrm>
            <a:off x="819460" y="4978018"/>
            <a:ext cx="1712659" cy="1092468"/>
            <a:chOff x="3029883" y="5078972"/>
            <a:chExt cx="1712659" cy="1092468"/>
          </a:xfrm>
        </p:grpSpPr>
        <p:sp>
          <p:nvSpPr>
            <p:cNvPr id="238" name="Shape 1258">
              <a:extLst>
                <a:ext uri="{FF2B5EF4-FFF2-40B4-BE49-F238E27FC236}">
                  <a16:creationId xmlns:a16="http://schemas.microsoft.com/office/drawing/2014/main" id="{E43818A8-F0CB-D242-BD5D-6BD4214F0968}"/>
                </a:ext>
              </a:extLst>
            </p:cNvPr>
            <p:cNvSpPr txBox="1"/>
            <p:nvPr/>
          </p:nvSpPr>
          <p:spPr>
            <a:xfrm>
              <a:off x="3448924" y="5791534"/>
              <a:ext cx="1215090" cy="3799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6" tIns="35716" rIns="35716" bIns="35716" anchor="ctr">
              <a:spAutoFit/>
            </a:bodyPr>
            <a:lstStyle>
              <a:lvl1pPr defTabSz="584200">
                <a:defRPr sz="4000" b="1" i="1">
                  <a:solidFill>
                    <a:srgbClr val="4AE65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7010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Tx/>
                <a:buNone/>
                <a:tabLst/>
                <a:defRPr/>
              </a:pPr>
              <a:r>
                <a:rPr kumimoji="0" lang="tr-T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  <a:sym typeface="Helvetica"/>
                </a:rPr>
                <a:t>126 Punkte</a:t>
              </a:r>
            </a:p>
          </p:txBody>
        </p:sp>
        <p:pic>
          <p:nvPicPr>
            <p:cNvPr id="241" name="Grafik 240">
              <a:extLst>
                <a:ext uri="{FF2B5EF4-FFF2-40B4-BE49-F238E27FC236}">
                  <a16:creationId xmlns:a16="http://schemas.microsoft.com/office/drawing/2014/main" id="{637ADFC1-9D66-644D-B762-85A0D6015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00" b="91875" l="3625" r="73625">
                          <a14:foregroundMark x1="29500" y1="9875" x2="50750" y2="9500"/>
                          <a14:foregroundMark x1="50750" y1="9500" x2="68500" y2="16125"/>
                          <a14:foregroundMark x1="68500" y1="16125" x2="47500" y2="80125"/>
                          <a14:foregroundMark x1="47500" y1="80125" x2="32250" y2="42000"/>
                          <a14:foregroundMark x1="32250" y1="42000" x2="34750" y2="20125"/>
                          <a14:foregroundMark x1="34750" y1="20125" x2="51750" y2="34750"/>
                          <a14:foregroundMark x1="51750" y1="34750" x2="67375" y2="90875"/>
                          <a14:foregroundMark x1="31875" y1="91625" x2="52125" y2="91875"/>
                          <a14:foregroundMark x1="52125" y1="91875" x2="68375" y2="91250"/>
                          <a14:foregroundMark x1="29500" y1="91875" x2="29500" y2="91875"/>
                          <a14:foregroundMark x1="29875" y1="89625" x2="29875" y2="89625"/>
                          <a14:foregroundMark x1="29875" y1="86125" x2="29875" y2="86125"/>
                          <a14:foregroundMark x1="30875" y1="82125" x2="30875" y2="82125"/>
                          <a14:foregroundMark x1="31125" y1="76500" x2="31500" y2="66875"/>
                          <a14:foregroundMark x1="31500" y1="57500" x2="31500" y2="49750"/>
                          <a14:foregroundMark x1="31500" y1="30375" x2="35125" y2="20000"/>
                          <a14:foregroundMark x1="35125" y1="11625" x2="48375" y2="11875"/>
                          <a14:foregroundMark x1="60375" y1="10125" x2="64625" y2="10500"/>
                          <a14:foregroundMark x1="55625" y1="8875" x2="49375" y2="9125"/>
                          <a14:foregroundMark x1="44625" y1="8250" x2="40250" y2="8500"/>
                          <a14:foregroundMark x1="40250" y1="7875" x2="44625" y2="8125"/>
                          <a14:foregroundMark x1="50625" y1="7875" x2="55625" y2="8125"/>
                          <a14:foregroundMark x1="61625" y1="9500" x2="64000" y2="9625"/>
                          <a14:foregroundMark x1="68125" y1="9625" x2="69625" y2="10500"/>
                          <a14:foregroundMark x1="65375" y1="8125" x2="61375" y2="8250"/>
                          <a14:foregroundMark x1="59625" y1="7750" x2="55750" y2="7500"/>
                          <a14:foregroundMark x1="54875" y1="6500" x2="69125" y2="6875"/>
                          <a14:foregroundMark x1="69625" y1="8125" x2="71750" y2="14625"/>
                          <a14:foregroundMark x1="71125" y1="21000" x2="71125" y2="34000"/>
                          <a14:foregroundMark x1="71125" y1="34375" x2="73375" y2="50125"/>
                          <a14:foregroundMark x1="73375" y1="50625" x2="73625" y2="68875"/>
                          <a14:foregroundMark x1="72000" y1="72875" x2="72000" y2="88250"/>
                          <a14:foregroundMark x1="71625" y1="80250" x2="72000" y2="66375"/>
                          <a14:foregroundMark x1="71375" y1="61375" x2="72750" y2="18875"/>
                          <a14:foregroundMark x1="72750" y1="18625" x2="73375" y2="40000"/>
                          <a14:foregroundMark x1="61250" y1="51625" x2="44500" y2="51750"/>
                          <a14:foregroundMark x1="45500" y1="26875" x2="45000" y2="20250"/>
                          <a14:foregroundMark x1="53250" y1="25625" x2="53250" y2="30625"/>
                          <a14:foregroundMark x1="40250" y1="75500" x2="33875" y2="87625"/>
                          <a14:foregroundMark x1="33875" y1="87500" x2="39250" y2="87625"/>
                          <a14:foregroundMark x1="29125" y1="75250" x2="29625" y2="56750"/>
                          <a14:foregroundMark x1="28125" y1="42375" x2="32250" y2="20625"/>
                          <a14:foregroundMark x1="27875" y1="24250" x2="28500" y2="30250"/>
                          <a14:foregroundMark x1="29250" y1="24625" x2="29250" y2="21000"/>
                          <a14:foregroundMark x1="29500" y1="23250" x2="29500" y2="23250"/>
                          <a14:foregroundMark x1="29500" y1="23250" x2="29500" y2="22250"/>
                          <a14:foregroundMark x1="29875" y1="20250" x2="30250" y2="24000"/>
                          <a14:foregroundMark x1="29125" y1="33750" x2="30000" y2="57875"/>
                          <a14:foregroundMark x1="32125" y1="61875" x2="27500" y2="47500"/>
                          <a14:foregroundMark x1="3625" y1="11500" x2="3625" y2="11500"/>
                        </a14:backgroundRemoval>
                      </a14:imgEffect>
                    </a14:imgLayer>
                  </a14:imgProps>
                </a:ext>
              </a:extLst>
            </a:blip>
            <a:srcRect l="27111" t="3698" r="25828" b="4500"/>
            <a:stretch/>
          </p:blipFill>
          <p:spPr>
            <a:xfrm>
              <a:off x="3331110" y="5078972"/>
              <a:ext cx="368300" cy="718434"/>
            </a:xfrm>
            <a:prstGeom prst="rect">
              <a:avLst/>
            </a:prstGeom>
          </p:spPr>
        </p:pic>
        <p:pic>
          <p:nvPicPr>
            <p:cNvPr id="243" name="Grafik 242" descr="Ein Bild, das Text, Tasse, Kaffee, Tisch enthält.&#10;&#10;Automatisch generierte Beschreibung">
              <a:extLst>
                <a:ext uri="{FF2B5EF4-FFF2-40B4-BE49-F238E27FC236}">
                  <a16:creationId xmlns:a16="http://schemas.microsoft.com/office/drawing/2014/main" id="{6A5BB14E-11C3-E54D-A050-970EACC07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1446" y="5126214"/>
              <a:ext cx="368300" cy="671191"/>
            </a:xfrm>
            <a:prstGeom prst="rect">
              <a:avLst/>
            </a:prstGeom>
          </p:spPr>
        </p:pic>
        <p:pic>
          <p:nvPicPr>
            <p:cNvPr id="244" name="Grafik 243">
              <a:extLst>
                <a:ext uri="{FF2B5EF4-FFF2-40B4-BE49-F238E27FC236}">
                  <a16:creationId xmlns:a16="http://schemas.microsoft.com/office/drawing/2014/main" id="{A1B6B1B4-817D-EA4D-A25E-08EB9474F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2000" l="10000" r="90000">
                          <a14:foregroundMark x1="57000" y1="92000" x2="57000" y2="92000"/>
                          <a14:foregroundMark x1="53600" y1="12600" x2="53600" y2="12600"/>
                          <a14:backgroundMark x1="39200" y1="13000" x2="39200" y2="13000"/>
                          <a14:backgroundMark x1="60800" y1="9600" x2="60800" y2="9600"/>
                          <a14:backgroundMark x1="35600" y1="93800" x2="35600" y2="93800"/>
                          <a14:backgroundMark x1="61400" y1="93800" x2="61400" y2="93800"/>
                          <a14:backgroundMark x1="61600" y1="93800" x2="61600" y2="93800"/>
                          <a14:backgroundMark x1="61600" y1="93800" x2="61600" y2="93800"/>
                          <a14:backgroundMark x1="62200" y1="93600" x2="62200" y2="93600"/>
                          <a14:backgroundMark x1="62200" y1="93000" x2="62200" y2="93000"/>
                        </a14:backgroundRemoval>
                      </a14:imgEffect>
                    </a14:imgLayer>
                  </a14:imgProps>
                </a:ext>
              </a:extLst>
            </a:blip>
            <a:srcRect l="35148" t="7181" r="36658" b="6249"/>
            <a:stretch/>
          </p:blipFill>
          <p:spPr>
            <a:xfrm>
              <a:off x="4559696" y="5220040"/>
              <a:ext cx="182846" cy="577365"/>
            </a:xfrm>
            <a:prstGeom prst="rect">
              <a:avLst/>
            </a:prstGeom>
          </p:spPr>
        </p:pic>
        <p:pic>
          <p:nvPicPr>
            <p:cNvPr id="245" name="Picture 12" descr="Herbalife Independent Member - Herbalife Tea 50g">
              <a:extLst>
                <a:ext uri="{FF2B5EF4-FFF2-40B4-BE49-F238E27FC236}">
                  <a16:creationId xmlns:a16="http://schemas.microsoft.com/office/drawing/2014/main" id="{6A7E8AFB-9C69-2540-A5D9-8D516ADF3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50" b="96125" l="10000" r="90000">
                          <a14:foregroundMark x1="33125" y1="8375" x2="66250" y2="10875"/>
                          <a14:foregroundMark x1="29250" y1="91250" x2="42000" y2="91500"/>
                          <a14:foregroundMark x1="42000" y1="91500" x2="58125" y2="90500"/>
                          <a14:foregroundMark x1="58125" y1="90500" x2="66625" y2="91625"/>
                          <a14:foregroundMark x1="60375" y1="96125" x2="41875" y2="95750"/>
                          <a14:foregroundMark x1="70500" y1="41875" x2="70500" y2="41875"/>
                          <a14:foregroundMark x1="54125" y1="6500" x2="54125" y2="6500"/>
                          <a14:foregroundMark x1="54250" y1="6500" x2="54250" y2="6500"/>
                          <a14:foregroundMark x1="56250" y1="6500" x2="56250" y2="6500"/>
                          <a14:foregroundMark x1="52375" y1="6250" x2="43500" y2="6250"/>
                          <a14:foregroundMark x1="71250" y1="44250" x2="71250" y2="44250"/>
                          <a14:foregroundMark x1="70750" y1="53500" x2="70750" y2="53500"/>
                          <a14:foregroundMark x1="71125" y1="51625" x2="71125" y2="51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883" y="5428314"/>
              <a:ext cx="369091" cy="369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" name="Grafik 245">
              <a:extLst>
                <a:ext uri="{FF2B5EF4-FFF2-40B4-BE49-F238E27FC236}">
                  <a16:creationId xmlns:a16="http://schemas.microsoft.com/office/drawing/2014/main" id="{B8DB1301-D80A-BC4B-AA6D-358773E7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500" b="91875" l="3625" r="73625">
                          <a14:foregroundMark x1="29500" y1="9875" x2="50750" y2="9500"/>
                          <a14:foregroundMark x1="50750" y1="9500" x2="68500" y2="16125"/>
                          <a14:foregroundMark x1="68500" y1="16125" x2="47500" y2="80125"/>
                          <a14:foregroundMark x1="47500" y1="80125" x2="32250" y2="42000"/>
                          <a14:foregroundMark x1="32250" y1="42000" x2="34750" y2="20125"/>
                          <a14:foregroundMark x1="34750" y1="20125" x2="51750" y2="34750"/>
                          <a14:foregroundMark x1="51750" y1="34750" x2="67375" y2="90875"/>
                          <a14:foregroundMark x1="31875" y1="91625" x2="52125" y2="91875"/>
                          <a14:foregroundMark x1="52125" y1="91875" x2="68375" y2="91250"/>
                          <a14:foregroundMark x1="29500" y1="91875" x2="29500" y2="91875"/>
                          <a14:foregroundMark x1="29875" y1="89625" x2="29875" y2="89625"/>
                          <a14:foregroundMark x1="29875" y1="86125" x2="29875" y2="86125"/>
                          <a14:foregroundMark x1="30875" y1="82125" x2="30875" y2="82125"/>
                          <a14:foregroundMark x1="31125" y1="76500" x2="31500" y2="66875"/>
                          <a14:foregroundMark x1="31500" y1="57500" x2="31500" y2="49750"/>
                          <a14:foregroundMark x1="31500" y1="30375" x2="35125" y2="20000"/>
                          <a14:foregroundMark x1="35125" y1="11625" x2="48375" y2="11875"/>
                          <a14:foregroundMark x1="60375" y1="10125" x2="64625" y2="10500"/>
                          <a14:foregroundMark x1="55625" y1="8875" x2="49375" y2="9125"/>
                          <a14:foregroundMark x1="44625" y1="8250" x2="40250" y2="8500"/>
                          <a14:foregroundMark x1="40250" y1="7875" x2="44625" y2="8125"/>
                          <a14:foregroundMark x1="50625" y1="7875" x2="55625" y2="8125"/>
                          <a14:foregroundMark x1="61625" y1="9500" x2="64000" y2="9625"/>
                          <a14:foregroundMark x1="68125" y1="9625" x2="69625" y2="10500"/>
                          <a14:foregroundMark x1="65375" y1="8125" x2="61375" y2="8250"/>
                          <a14:foregroundMark x1="59625" y1="7750" x2="55750" y2="7500"/>
                          <a14:foregroundMark x1="54875" y1="6500" x2="69125" y2="6875"/>
                          <a14:foregroundMark x1="69625" y1="8125" x2="71750" y2="14625"/>
                          <a14:foregroundMark x1="71125" y1="21000" x2="71125" y2="34000"/>
                          <a14:foregroundMark x1="71125" y1="34375" x2="73375" y2="50125"/>
                          <a14:foregroundMark x1="73375" y1="50625" x2="73625" y2="68875"/>
                          <a14:foregroundMark x1="72000" y1="72875" x2="72000" y2="88250"/>
                          <a14:foregroundMark x1="71625" y1="80250" x2="72000" y2="66375"/>
                          <a14:foregroundMark x1="71375" y1="61375" x2="72750" y2="18875"/>
                          <a14:foregroundMark x1="72750" y1="18625" x2="73375" y2="40000"/>
                          <a14:foregroundMark x1="61250" y1="51625" x2="44500" y2="51750"/>
                          <a14:foregroundMark x1="45500" y1="26875" x2="45000" y2="20250"/>
                          <a14:foregroundMark x1="53250" y1="25625" x2="53250" y2="30625"/>
                          <a14:foregroundMark x1="40250" y1="75500" x2="33875" y2="87625"/>
                          <a14:foregroundMark x1="33875" y1="87500" x2="39250" y2="87625"/>
                          <a14:foregroundMark x1="29125" y1="75250" x2="29625" y2="56750"/>
                          <a14:foregroundMark x1="28125" y1="42375" x2="32250" y2="20625"/>
                          <a14:foregroundMark x1="27875" y1="24250" x2="28500" y2="30250"/>
                          <a14:foregroundMark x1="29250" y1="24625" x2="29250" y2="21000"/>
                          <a14:foregroundMark x1="29500" y1="23250" x2="29500" y2="23250"/>
                          <a14:foregroundMark x1="29500" y1="23250" x2="29500" y2="22250"/>
                          <a14:foregroundMark x1="29875" y1="20250" x2="30250" y2="24000"/>
                          <a14:foregroundMark x1="29125" y1="33750" x2="30000" y2="57875"/>
                          <a14:foregroundMark x1="32125" y1="61875" x2="27500" y2="47500"/>
                          <a14:foregroundMark x1="3625" y1="11500" x2="3625" y2="11500"/>
                        </a14:backgroundRemoval>
                      </a14:imgEffect>
                    </a14:imgLayer>
                  </a14:imgProps>
                </a:ext>
              </a:extLst>
            </a:blip>
            <a:srcRect l="27111" t="3698" r="25828" b="4500"/>
            <a:stretch/>
          </p:blipFill>
          <p:spPr>
            <a:xfrm>
              <a:off x="3749778" y="5078972"/>
              <a:ext cx="368300" cy="718434"/>
            </a:xfrm>
            <a:prstGeom prst="rect">
              <a:avLst/>
            </a:prstGeom>
          </p:spPr>
        </p:pic>
      </p:grpSp>
      <p:grpSp>
        <p:nvGrpSpPr>
          <p:cNvPr id="248" name="Gruppieren 247">
            <a:extLst>
              <a:ext uri="{FF2B5EF4-FFF2-40B4-BE49-F238E27FC236}">
                <a16:creationId xmlns:a16="http://schemas.microsoft.com/office/drawing/2014/main" id="{57EC7D1B-DE68-514B-A540-17DD31E8D1EF}"/>
              </a:ext>
            </a:extLst>
          </p:cNvPr>
          <p:cNvGrpSpPr/>
          <p:nvPr/>
        </p:nvGrpSpPr>
        <p:grpSpPr>
          <a:xfrm>
            <a:off x="2805607" y="5527275"/>
            <a:ext cx="1712659" cy="1092468"/>
            <a:chOff x="3029883" y="5078972"/>
            <a:chExt cx="1712659" cy="1092468"/>
          </a:xfrm>
        </p:grpSpPr>
        <p:sp>
          <p:nvSpPr>
            <p:cNvPr id="249" name="Shape 1258">
              <a:extLst>
                <a:ext uri="{FF2B5EF4-FFF2-40B4-BE49-F238E27FC236}">
                  <a16:creationId xmlns:a16="http://schemas.microsoft.com/office/drawing/2014/main" id="{23EE40FC-D6D6-664F-AE89-69626AE9FF06}"/>
                </a:ext>
              </a:extLst>
            </p:cNvPr>
            <p:cNvSpPr txBox="1"/>
            <p:nvPr/>
          </p:nvSpPr>
          <p:spPr>
            <a:xfrm>
              <a:off x="3448924" y="5791534"/>
              <a:ext cx="1215090" cy="3799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6" tIns="35716" rIns="35716" bIns="35716" anchor="ctr">
              <a:spAutoFit/>
            </a:bodyPr>
            <a:lstStyle>
              <a:lvl1pPr defTabSz="584200">
                <a:defRPr sz="4000" b="1" i="1">
                  <a:solidFill>
                    <a:srgbClr val="4AE65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7010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Tx/>
                <a:buNone/>
                <a:tabLst/>
                <a:defRPr/>
              </a:pPr>
              <a:r>
                <a:rPr kumimoji="0" lang="tr-T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  <a:sym typeface="Helvetica"/>
                </a:rPr>
                <a:t>126 Punkte</a:t>
              </a:r>
            </a:p>
          </p:txBody>
        </p:sp>
        <p:pic>
          <p:nvPicPr>
            <p:cNvPr id="250" name="Grafik 249">
              <a:extLst>
                <a:ext uri="{FF2B5EF4-FFF2-40B4-BE49-F238E27FC236}">
                  <a16:creationId xmlns:a16="http://schemas.microsoft.com/office/drawing/2014/main" id="{DE4F45CE-DA27-A540-BE51-4BBE3F2A4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500" b="91875" l="3625" r="73625">
                          <a14:foregroundMark x1="29500" y1="9875" x2="50750" y2="9500"/>
                          <a14:foregroundMark x1="50750" y1="9500" x2="68500" y2="16125"/>
                          <a14:foregroundMark x1="68500" y1="16125" x2="47500" y2="80125"/>
                          <a14:foregroundMark x1="47500" y1="80125" x2="32250" y2="42000"/>
                          <a14:foregroundMark x1="32250" y1="42000" x2="34750" y2="20125"/>
                          <a14:foregroundMark x1="34750" y1="20125" x2="51750" y2="34750"/>
                          <a14:foregroundMark x1="51750" y1="34750" x2="67375" y2="90875"/>
                          <a14:foregroundMark x1="31875" y1="91625" x2="52125" y2="91875"/>
                          <a14:foregroundMark x1="52125" y1="91875" x2="68375" y2="91250"/>
                          <a14:foregroundMark x1="29500" y1="91875" x2="29500" y2="91875"/>
                          <a14:foregroundMark x1="29875" y1="89625" x2="29875" y2="89625"/>
                          <a14:foregroundMark x1="29875" y1="86125" x2="29875" y2="86125"/>
                          <a14:foregroundMark x1="30875" y1="82125" x2="30875" y2="82125"/>
                          <a14:foregroundMark x1="31125" y1="76500" x2="31500" y2="66875"/>
                          <a14:foregroundMark x1="31500" y1="57500" x2="31500" y2="49750"/>
                          <a14:foregroundMark x1="31500" y1="30375" x2="35125" y2="20000"/>
                          <a14:foregroundMark x1="35125" y1="11625" x2="48375" y2="11875"/>
                          <a14:foregroundMark x1="60375" y1="10125" x2="64625" y2="10500"/>
                          <a14:foregroundMark x1="55625" y1="8875" x2="49375" y2="9125"/>
                          <a14:foregroundMark x1="44625" y1="8250" x2="40250" y2="8500"/>
                          <a14:foregroundMark x1="40250" y1="7875" x2="44625" y2="8125"/>
                          <a14:foregroundMark x1="50625" y1="7875" x2="55625" y2="8125"/>
                          <a14:foregroundMark x1="61625" y1="9500" x2="64000" y2="9625"/>
                          <a14:foregroundMark x1="68125" y1="9625" x2="69625" y2="10500"/>
                          <a14:foregroundMark x1="65375" y1="8125" x2="61375" y2="8250"/>
                          <a14:foregroundMark x1="59625" y1="7750" x2="55750" y2="7500"/>
                          <a14:foregroundMark x1="54875" y1="6500" x2="69125" y2="6875"/>
                          <a14:foregroundMark x1="69625" y1="8125" x2="71750" y2="14625"/>
                          <a14:foregroundMark x1="71125" y1="21000" x2="71125" y2="34000"/>
                          <a14:foregroundMark x1="71125" y1="34375" x2="73375" y2="50125"/>
                          <a14:foregroundMark x1="73375" y1="50625" x2="73625" y2="68875"/>
                          <a14:foregroundMark x1="72000" y1="72875" x2="72000" y2="88250"/>
                          <a14:foregroundMark x1="71625" y1="80250" x2="72000" y2="66375"/>
                          <a14:foregroundMark x1="71375" y1="61375" x2="72750" y2="18875"/>
                          <a14:foregroundMark x1="72750" y1="18625" x2="73375" y2="40000"/>
                          <a14:foregroundMark x1="61250" y1="51625" x2="44500" y2="51750"/>
                          <a14:foregroundMark x1="45500" y1="26875" x2="45000" y2="20250"/>
                          <a14:foregroundMark x1="53250" y1="25625" x2="53250" y2="30625"/>
                          <a14:foregroundMark x1="40250" y1="75500" x2="33875" y2="87625"/>
                          <a14:foregroundMark x1="33875" y1="87500" x2="39250" y2="87625"/>
                          <a14:foregroundMark x1="29125" y1="75250" x2="29625" y2="56750"/>
                          <a14:foregroundMark x1="28125" y1="42375" x2="32250" y2="20625"/>
                          <a14:foregroundMark x1="27875" y1="24250" x2="28500" y2="30250"/>
                          <a14:foregroundMark x1="29250" y1="24625" x2="29250" y2="21000"/>
                          <a14:foregroundMark x1="29500" y1="23250" x2="29500" y2="23250"/>
                          <a14:foregroundMark x1="29500" y1="23250" x2="29500" y2="22250"/>
                          <a14:foregroundMark x1="29875" y1="20250" x2="30250" y2="24000"/>
                          <a14:foregroundMark x1="29125" y1="33750" x2="30000" y2="57875"/>
                          <a14:foregroundMark x1="32125" y1="61875" x2="27500" y2="47500"/>
                          <a14:foregroundMark x1="3625" y1="11500" x2="3625" y2="11500"/>
                        </a14:backgroundRemoval>
                      </a14:imgEffect>
                    </a14:imgLayer>
                  </a14:imgProps>
                </a:ext>
              </a:extLst>
            </a:blip>
            <a:srcRect l="27111" t="3698" r="25828" b="4500"/>
            <a:stretch/>
          </p:blipFill>
          <p:spPr>
            <a:xfrm>
              <a:off x="3331110" y="5078972"/>
              <a:ext cx="368300" cy="718434"/>
            </a:xfrm>
            <a:prstGeom prst="rect">
              <a:avLst/>
            </a:prstGeom>
          </p:spPr>
        </p:pic>
        <p:pic>
          <p:nvPicPr>
            <p:cNvPr id="251" name="Grafik 250" descr="Ein Bild, das Text, Tasse, Kaffee, Tisch enthält.&#10;&#10;Automatisch generierte Beschreibung">
              <a:extLst>
                <a:ext uri="{FF2B5EF4-FFF2-40B4-BE49-F238E27FC236}">
                  <a16:creationId xmlns:a16="http://schemas.microsoft.com/office/drawing/2014/main" id="{349F37F1-FFA8-144F-B925-52347DB86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1446" y="5126214"/>
              <a:ext cx="368300" cy="671191"/>
            </a:xfrm>
            <a:prstGeom prst="rect">
              <a:avLst/>
            </a:prstGeom>
          </p:spPr>
        </p:pic>
        <p:pic>
          <p:nvPicPr>
            <p:cNvPr id="252" name="Grafik 251">
              <a:extLst>
                <a:ext uri="{FF2B5EF4-FFF2-40B4-BE49-F238E27FC236}">
                  <a16:creationId xmlns:a16="http://schemas.microsoft.com/office/drawing/2014/main" id="{6C7B54C1-8569-104F-A8A7-4E9297307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2000" l="10000" r="90000">
                          <a14:foregroundMark x1="57000" y1="92000" x2="57000" y2="92000"/>
                          <a14:foregroundMark x1="53600" y1="12600" x2="53600" y2="12600"/>
                          <a14:backgroundMark x1="39200" y1="13000" x2="39200" y2="13000"/>
                          <a14:backgroundMark x1="60800" y1="9600" x2="60800" y2="9600"/>
                          <a14:backgroundMark x1="35600" y1="93800" x2="35600" y2="93800"/>
                          <a14:backgroundMark x1="61400" y1="93800" x2="61400" y2="93800"/>
                          <a14:backgroundMark x1="61600" y1="93800" x2="61600" y2="93800"/>
                          <a14:backgroundMark x1="61600" y1="93800" x2="61600" y2="93800"/>
                          <a14:backgroundMark x1="62200" y1="93600" x2="62200" y2="93600"/>
                          <a14:backgroundMark x1="62200" y1="93000" x2="62200" y2="93000"/>
                        </a14:backgroundRemoval>
                      </a14:imgEffect>
                    </a14:imgLayer>
                  </a14:imgProps>
                </a:ext>
              </a:extLst>
            </a:blip>
            <a:srcRect l="35148" t="7181" r="36658" b="6249"/>
            <a:stretch/>
          </p:blipFill>
          <p:spPr>
            <a:xfrm>
              <a:off x="4559696" y="5220040"/>
              <a:ext cx="182846" cy="577365"/>
            </a:xfrm>
            <a:prstGeom prst="rect">
              <a:avLst/>
            </a:prstGeom>
          </p:spPr>
        </p:pic>
        <p:pic>
          <p:nvPicPr>
            <p:cNvPr id="253" name="Picture 12" descr="Herbalife Independent Member - Herbalife Tea 50g">
              <a:extLst>
                <a:ext uri="{FF2B5EF4-FFF2-40B4-BE49-F238E27FC236}">
                  <a16:creationId xmlns:a16="http://schemas.microsoft.com/office/drawing/2014/main" id="{11488A22-CAEA-144D-8754-E0EA0627A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250" b="96125" l="10000" r="90000">
                          <a14:foregroundMark x1="33125" y1="8375" x2="66250" y2="10875"/>
                          <a14:foregroundMark x1="29250" y1="91250" x2="42000" y2="91500"/>
                          <a14:foregroundMark x1="42000" y1="91500" x2="58125" y2="90500"/>
                          <a14:foregroundMark x1="58125" y1="90500" x2="66625" y2="91625"/>
                          <a14:foregroundMark x1="60375" y1="96125" x2="41875" y2="95750"/>
                          <a14:foregroundMark x1="70500" y1="41875" x2="70500" y2="41875"/>
                          <a14:foregroundMark x1="54125" y1="6500" x2="54125" y2="6500"/>
                          <a14:foregroundMark x1="54250" y1="6500" x2="54250" y2="6500"/>
                          <a14:foregroundMark x1="56250" y1="6500" x2="56250" y2="6500"/>
                          <a14:foregroundMark x1="52375" y1="6250" x2="43500" y2="6250"/>
                          <a14:foregroundMark x1="71250" y1="44250" x2="71250" y2="44250"/>
                          <a14:foregroundMark x1="70750" y1="53500" x2="70750" y2="53500"/>
                          <a14:foregroundMark x1="71125" y1="51625" x2="71125" y2="51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883" y="5428314"/>
              <a:ext cx="369091" cy="369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4" name="Grafik 253">
              <a:extLst>
                <a:ext uri="{FF2B5EF4-FFF2-40B4-BE49-F238E27FC236}">
                  <a16:creationId xmlns:a16="http://schemas.microsoft.com/office/drawing/2014/main" id="{B5072731-0A56-144C-93A9-D300D71A9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500" b="91875" l="3625" r="73625">
                          <a14:foregroundMark x1="29500" y1="9875" x2="50750" y2="9500"/>
                          <a14:foregroundMark x1="50750" y1="9500" x2="68500" y2="16125"/>
                          <a14:foregroundMark x1="68500" y1="16125" x2="47500" y2="80125"/>
                          <a14:foregroundMark x1="47500" y1="80125" x2="32250" y2="42000"/>
                          <a14:foregroundMark x1="32250" y1="42000" x2="34750" y2="20125"/>
                          <a14:foregroundMark x1="34750" y1="20125" x2="51750" y2="34750"/>
                          <a14:foregroundMark x1="51750" y1="34750" x2="67375" y2="90875"/>
                          <a14:foregroundMark x1="31875" y1="91625" x2="52125" y2="91875"/>
                          <a14:foregroundMark x1="52125" y1="91875" x2="68375" y2="91250"/>
                          <a14:foregroundMark x1="29500" y1="91875" x2="29500" y2="91875"/>
                          <a14:foregroundMark x1="29875" y1="89625" x2="29875" y2="89625"/>
                          <a14:foregroundMark x1="29875" y1="86125" x2="29875" y2="86125"/>
                          <a14:foregroundMark x1="30875" y1="82125" x2="30875" y2="82125"/>
                          <a14:foregroundMark x1="31125" y1="76500" x2="31500" y2="66875"/>
                          <a14:foregroundMark x1="31500" y1="57500" x2="31500" y2="49750"/>
                          <a14:foregroundMark x1="31500" y1="30375" x2="35125" y2="20000"/>
                          <a14:foregroundMark x1="35125" y1="11625" x2="48375" y2="11875"/>
                          <a14:foregroundMark x1="60375" y1="10125" x2="64625" y2="10500"/>
                          <a14:foregroundMark x1="55625" y1="8875" x2="49375" y2="9125"/>
                          <a14:foregroundMark x1="44625" y1="8250" x2="40250" y2="8500"/>
                          <a14:foregroundMark x1="40250" y1="7875" x2="44625" y2="8125"/>
                          <a14:foregroundMark x1="50625" y1="7875" x2="55625" y2="8125"/>
                          <a14:foregroundMark x1="61625" y1="9500" x2="64000" y2="9625"/>
                          <a14:foregroundMark x1="68125" y1="9625" x2="69625" y2="10500"/>
                          <a14:foregroundMark x1="65375" y1="8125" x2="61375" y2="8250"/>
                          <a14:foregroundMark x1="59625" y1="7750" x2="55750" y2="7500"/>
                          <a14:foregroundMark x1="54875" y1="6500" x2="69125" y2="6875"/>
                          <a14:foregroundMark x1="69625" y1="8125" x2="71750" y2="14625"/>
                          <a14:foregroundMark x1="71125" y1="21000" x2="71125" y2="34000"/>
                          <a14:foregroundMark x1="71125" y1="34375" x2="73375" y2="50125"/>
                          <a14:foregroundMark x1="73375" y1="50625" x2="73625" y2="68875"/>
                          <a14:foregroundMark x1="72000" y1="72875" x2="72000" y2="88250"/>
                          <a14:foregroundMark x1="71625" y1="80250" x2="72000" y2="66375"/>
                          <a14:foregroundMark x1="71375" y1="61375" x2="72750" y2="18875"/>
                          <a14:foregroundMark x1="72750" y1="18625" x2="73375" y2="40000"/>
                          <a14:foregroundMark x1="61250" y1="51625" x2="44500" y2="51750"/>
                          <a14:foregroundMark x1="45500" y1="26875" x2="45000" y2="20250"/>
                          <a14:foregroundMark x1="53250" y1="25625" x2="53250" y2="30625"/>
                          <a14:foregroundMark x1="40250" y1="75500" x2="33875" y2="87625"/>
                          <a14:foregroundMark x1="33875" y1="87500" x2="39250" y2="87625"/>
                          <a14:foregroundMark x1="29125" y1="75250" x2="29625" y2="56750"/>
                          <a14:foregroundMark x1="28125" y1="42375" x2="32250" y2="20625"/>
                          <a14:foregroundMark x1="27875" y1="24250" x2="28500" y2="30250"/>
                          <a14:foregroundMark x1="29250" y1="24625" x2="29250" y2="21000"/>
                          <a14:foregroundMark x1="29500" y1="23250" x2="29500" y2="23250"/>
                          <a14:foregroundMark x1="29500" y1="23250" x2="29500" y2="22250"/>
                          <a14:foregroundMark x1="29875" y1="20250" x2="30250" y2="24000"/>
                          <a14:foregroundMark x1="29125" y1="33750" x2="30000" y2="57875"/>
                          <a14:foregroundMark x1="32125" y1="61875" x2="27500" y2="47500"/>
                          <a14:foregroundMark x1="3625" y1="11500" x2="3625" y2="11500"/>
                        </a14:backgroundRemoval>
                      </a14:imgEffect>
                    </a14:imgLayer>
                  </a14:imgProps>
                </a:ext>
              </a:extLst>
            </a:blip>
            <a:srcRect l="27111" t="3698" r="25828" b="4500"/>
            <a:stretch/>
          </p:blipFill>
          <p:spPr>
            <a:xfrm>
              <a:off x="3749778" y="5078972"/>
              <a:ext cx="368300" cy="718434"/>
            </a:xfrm>
            <a:prstGeom prst="rect">
              <a:avLst/>
            </a:prstGeom>
          </p:spPr>
        </p:pic>
      </p:grpSp>
      <p:grpSp>
        <p:nvGrpSpPr>
          <p:cNvPr id="255" name="Gruppieren 254">
            <a:extLst>
              <a:ext uri="{FF2B5EF4-FFF2-40B4-BE49-F238E27FC236}">
                <a16:creationId xmlns:a16="http://schemas.microsoft.com/office/drawing/2014/main" id="{4896114F-85A6-774A-98B2-4C169418A097}"/>
              </a:ext>
            </a:extLst>
          </p:cNvPr>
          <p:cNvGrpSpPr/>
          <p:nvPr/>
        </p:nvGrpSpPr>
        <p:grpSpPr>
          <a:xfrm>
            <a:off x="4863896" y="4965671"/>
            <a:ext cx="1712659" cy="1092468"/>
            <a:chOff x="3029883" y="5078972"/>
            <a:chExt cx="1712659" cy="1092468"/>
          </a:xfrm>
        </p:grpSpPr>
        <p:sp>
          <p:nvSpPr>
            <p:cNvPr id="256" name="Shape 1258">
              <a:extLst>
                <a:ext uri="{FF2B5EF4-FFF2-40B4-BE49-F238E27FC236}">
                  <a16:creationId xmlns:a16="http://schemas.microsoft.com/office/drawing/2014/main" id="{BEFD22BC-7C79-5843-8F30-DD6C6E804BC0}"/>
                </a:ext>
              </a:extLst>
            </p:cNvPr>
            <p:cNvSpPr txBox="1"/>
            <p:nvPr/>
          </p:nvSpPr>
          <p:spPr>
            <a:xfrm>
              <a:off x="3448924" y="5791534"/>
              <a:ext cx="1215090" cy="3799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6" tIns="35716" rIns="35716" bIns="35716" anchor="ctr">
              <a:spAutoFit/>
            </a:bodyPr>
            <a:lstStyle>
              <a:lvl1pPr defTabSz="584200">
                <a:defRPr sz="4000" b="1" i="1">
                  <a:solidFill>
                    <a:srgbClr val="4AE65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7010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Tx/>
                <a:buNone/>
                <a:tabLst/>
                <a:defRPr/>
              </a:pPr>
              <a:r>
                <a:rPr kumimoji="0" lang="tr-T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  <a:sym typeface="Helvetica"/>
                </a:rPr>
                <a:t>126 Punkte</a:t>
              </a:r>
            </a:p>
          </p:txBody>
        </p:sp>
        <p:pic>
          <p:nvPicPr>
            <p:cNvPr id="257" name="Grafik 256">
              <a:extLst>
                <a:ext uri="{FF2B5EF4-FFF2-40B4-BE49-F238E27FC236}">
                  <a16:creationId xmlns:a16="http://schemas.microsoft.com/office/drawing/2014/main" id="{AE92914D-1D8E-3042-A057-147F2B6DB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500" b="91875" l="3625" r="73625">
                          <a14:foregroundMark x1="29500" y1="9875" x2="50750" y2="9500"/>
                          <a14:foregroundMark x1="50750" y1="9500" x2="68500" y2="16125"/>
                          <a14:foregroundMark x1="68500" y1="16125" x2="47500" y2="80125"/>
                          <a14:foregroundMark x1="47500" y1="80125" x2="32250" y2="42000"/>
                          <a14:foregroundMark x1="32250" y1="42000" x2="34750" y2="20125"/>
                          <a14:foregroundMark x1="34750" y1="20125" x2="51750" y2="34750"/>
                          <a14:foregroundMark x1="51750" y1="34750" x2="67375" y2="90875"/>
                          <a14:foregroundMark x1="31875" y1="91625" x2="52125" y2="91875"/>
                          <a14:foregroundMark x1="52125" y1="91875" x2="68375" y2="91250"/>
                          <a14:foregroundMark x1="29500" y1="91875" x2="29500" y2="91875"/>
                          <a14:foregroundMark x1="29875" y1="89625" x2="29875" y2="89625"/>
                          <a14:foregroundMark x1="29875" y1="86125" x2="29875" y2="86125"/>
                          <a14:foregroundMark x1="30875" y1="82125" x2="30875" y2="82125"/>
                          <a14:foregroundMark x1="31125" y1="76500" x2="31500" y2="66875"/>
                          <a14:foregroundMark x1="31500" y1="57500" x2="31500" y2="49750"/>
                          <a14:foregroundMark x1="31500" y1="30375" x2="35125" y2="20000"/>
                          <a14:foregroundMark x1="35125" y1="11625" x2="48375" y2="11875"/>
                          <a14:foregroundMark x1="60375" y1="10125" x2="64625" y2="10500"/>
                          <a14:foregroundMark x1="55625" y1="8875" x2="49375" y2="9125"/>
                          <a14:foregroundMark x1="44625" y1="8250" x2="40250" y2="8500"/>
                          <a14:foregroundMark x1="40250" y1="7875" x2="44625" y2="8125"/>
                          <a14:foregroundMark x1="50625" y1="7875" x2="55625" y2="8125"/>
                          <a14:foregroundMark x1="61625" y1="9500" x2="64000" y2="9625"/>
                          <a14:foregroundMark x1="68125" y1="9625" x2="69625" y2="10500"/>
                          <a14:foregroundMark x1="65375" y1="8125" x2="61375" y2="8250"/>
                          <a14:foregroundMark x1="59625" y1="7750" x2="55750" y2="7500"/>
                          <a14:foregroundMark x1="54875" y1="6500" x2="69125" y2="6875"/>
                          <a14:foregroundMark x1="69625" y1="8125" x2="71750" y2="14625"/>
                          <a14:foregroundMark x1="71125" y1="21000" x2="71125" y2="34000"/>
                          <a14:foregroundMark x1="71125" y1="34375" x2="73375" y2="50125"/>
                          <a14:foregroundMark x1="73375" y1="50625" x2="73625" y2="68875"/>
                          <a14:foregroundMark x1="72000" y1="72875" x2="72000" y2="88250"/>
                          <a14:foregroundMark x1="71625" y1="80250" x2="72000" y2="66375"/>
                          <a14:foregroundMark x1="71375" y1="61375" x2="72750" y2="18875"/>
                          <a14:foregroundMark x1="72750" y1="18625" x2="73375" y2="40000"/>
                          <a14:foregroundMark x1="61250" y1="51625" x2="44500" y2="51750"/>
                          <a14:foregroundMark x1="45500" y1="26875" x2="45000" y2="20250"/>
                          <a14:foregroundMark x1="53250" y1="25625" x2="53250" y2="30625"/>
                          <a14:foregroundMark x1="40250" y1="75500" x2="33875" y2="87625"/>
                          <a14:foregroundMark x1="33875" y1="87500" x2="39250" y2="87625"/>
                          <a14:foregroundMark x1="29125" y1="75250" x2="29625" y2="56750"/>
                          <a14:foregroundMark x1="28125" y1="42375" x2="32250" y2="20625"/>
                          <a14:foregroundMark x1="27875" y1="24250" x2="28500" y2="30250"/>
                          <a14:foregroundMark x1="29250" y1="24625" x2="29250" y2="21000"/>
                          <a14:foregroundMark x1="29500" y1="23250" x2="29500" y2="23250"/>
                          <a14:foregroundMark x1="29500" y1="23250" x2="29500" y2="22250"/>
                          <a14:foregroundMark x1="29875" y1="20250" x2="30250" y2="24000"/>
                          <a14:foregroundMark x1="29125" y1="33750" x2="30000" y2="57875"/>
                          <a14:foregroundMark x1="32125" y1="61875" x2="27500" y2="47500"/>
                          <a14:foregroundMark x1="3625" y1="11500" x2="3625" y2="11500"/>
                        </a14:backgroundRemoval>
                      </a14:imgEffect>
                    </a14:imgLayer>
                  </a14:imgProps>
                </a:ext>
              </a:extLst>
            </a:blip>
            <a:srcRect l="27111" t="3698" r="25828" b="4500"/>
            <a:stretch/>
          </p:blipFill>
          <p:spPr>
            <a:xfrm>
              <a:off x="3331110" y="5078972"/>
              <a:ext cx="368300" cy="718434"/>
            </a:xfrm>
            <a:prstGeom prst="rect">
              <a:avLst/>
            </a:prstGeom>
          </p:spPr>
        </p:pic>
        <p:pic>
          <p:nvPicPr>
            <p:cNvPr id="265" name="Grafik 264" descr="Ein Bild, das Text, Tasse, Kaffee, Tisch enthält.&#10;&#10;Automatisch generierte Beschreibung">
              <a:extLst>
                <a:ext uri="{FF2B5EF4-FFF2-40B4-BE49-F238E27FC236}">
                  <a16:creationId xmlns:a16="http://schemas.microsoft.com/office/drawing/2014/main" id="{925D16EC-883F-CE42-A8CE-E4DDB8BDB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1446" y="5126214"/>
              <a:ext cx="368300" cy="671191"/>
            </a:xfrm>
            <a:prstGeom prst="rect">
              <a:avLst/>
            </a:prstGeom>
          </p:spPr>
        </p:pic>
        <p:pic>
          <p:nvPicPr>
            <p:cNvPr id="266" name="Grafik 265">
              <a:extLst>
                <a:ext uri="{FF2B5EF4-FFF2-40B4-BE49-F238E27FC236}">
                  <a16:creationId xmlns:a16="http://schemas.microsoft.com/office/drawing/2014/main" id="{0A6E3F7C-8D83-8446-AA85-43EDFBE29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2000" l="10000" r="90000">
                          <a14:foregroundMark x1="57000" y1="92000" x2="57000" y2="92000"/>
                          <a14:foregroundMark x1="53600" y1="12600" x2="53600" y2="12600"/>
                          <a14:backgroundMark x1="39200" y1="13000" x2="39200" y2="13000"/>
                          <a14:backgroundMark x1="60800" y1="9600" x2="60800" y2="9600"/>
                          <a14:backgroundMark x1="35600" y1="93800" x2="35600" y2="93800"/>
                          <a14:backgroundMark x1="61400" y1="93800" x2="61400" y2="93800"/>
                          <a14:backgroundMark x1="61600" y1="93800" x2="61600" y2="93800"/>
                          <a14:backgroundMark x1="61600" y1="93800" x2="61600" y2="93800"/>
                          <a14:backgroundMark x1="62200" y1="93600" x2="62200" y2="93600"/>
                          <a14:backgroundMark x1="62200" y1="93000" x2="62200" y2="93000"/>
                        </a14:backgroundRemoval>
                      </a14:imgEffect>
                    </a14:imgLayer>
                  </a14:imgProps>
                </a:ext>
              </a:extLst>
            </a:blip>
            <a:srcRect l="35148" t="7181" r="36658" b="6249"/>
            <a:stretch/>
          </p:blipFill>
          <p:spPr>
            <a:xfrm>
              <a:off x="4559696" y="5220040"/>
              <a:ext cx="182846" cy="577365"/>
            </a:xfrm>
            <a:prstGeom prst="rect">
              <a:avLst/>
            </a:prstGeom>
          </p:spPr>
        </p:pic>
        <p:pic>
          <p:nvPicPr>
            <p:cNvPr id="267" name="Picture 12" descr="Herbalife Independent Member - Herbalife Tea 50g">
              <a:extLst>
                <a:ext uri="{FF2B5EF4-FFF2-40B4-BE49-F238E27FC236}">
                  <a16:creationId xmlns:a16="http://schemas.microsoft.com/office/drawing/2014/main" id="{7D102C8C-FD54-AF4B-B158-6DF8FD88F7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250" b="96125" l="10000" r="90000">
                          <a14:foregroundMark x1="33125" y1="8375" x2="66250" y2="10875"/>
                          <a14:foregroundMark x1="29250" y1="91250" x2="42000" y2="91500"/>
                          <a14:foregroundMark x1="42000" y1="91500" x2="58125" y2="90500"/>
                          <a14:foregroundMark x1="58125" y1="90500" x2="66625" y2="91625"/>
                          <a14:foregroundMark x1="60375" y1="96125" x2="41875" y2="95750"/>
                          <a14:foregroundMark x1="70500" y1="41875" x2="70500" y2="41875"/>
                          <a14:foregroundMark x1="54125" y1="6500" x2="54125" y2="6500"/>
                          <a14:foregroundMark x1="54250" y1="6500" x2="54250" y2="6500"/>
                          <a14:foregroundMark x1="56250" y1="6500" x2="56250" y2="6500"/>
                          <a14:foregroundMark x1="52375" y1="6250" x2="43500" y2="6250"/>
                          <a14:foregroundMark x1="71250" y1="44250" x2="71250" y2="44250"/>
                          <a14:foregroundMark x1="70750" y1="53500" x2="70750" y2="53500"/>
                          <a14:foregroundMark x1="71125" y1="51625" x2="71125" y2="51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883" y="5428314"/>
              <a:ext cx="369091" cy="369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8" name="Grafik 267">
              <a:extLst>
                <a:ext uri="{FF2B5EF4-FFF2-40B4-BE49-F238E27FC236}">
                  <a16:creationId xmlns:a16="http://schemas.microsoft.com/office/drawing/2014/main" id="{9264EE9A-671D-014F-9A95-CF78852B0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500" b="91875" l="3625" r="73625">
                          <a14:foregroundMark x1="29500" y1="9875" x2="50750" y2="9500"/>
                          <a14:foregroundMark x1="50750" y1="9500" x2="68500" y2="16125"/>
                          <a14:foregroundMark x1="68500" y1="16125" x2="47500" y2="80125"/>
                          <a14:foregroundMark x1="47500" y1="80125" x2="32250" y2="42000"/>
                          <a14:foregroundMark x1="32250" y1="42000" x2="34750" y2="20125"/>
                          <a14:foregroundMark x1="34750" y1="20125" x2="51750" y2="34750"/>
                          <a14:foregroundMark x1="51750" y1="34750" x2="67375" y2="90875"/>
                          <a14:foregroundMark x1="31875" y1="91625" x2="52125" y2="91875"/>
                          <a14:foregroundMark x1="52125" y1="91875" x2="68375" y2="91250"/>
                          <a14:foregroundMark x1="29500" y1="91875" x2="29500" y2="91875"/>
                          <a14:foregroundMark x1="29875" y1="89625" x2="29875" y2="89625"/>
                          <a14:foregroundMark x1="29875" y1="86125" x2="29875" y2="86125"/>
                          <a14:foregroundMark x1="30875" y1="82125" x2="30875" y2="82125"/>
                          <a14:foregroundMark x1="31125" y1="76500" x2="31500" y2="66875"/>
                          <a14:foregroundMark x1="31500" y1="57500" x2="31500" y2="49750"/>
                          <a14:foregroundMark x1="31500" y1="30375" x2="35125" y2="20000"/>
                          <a14:foregroundMark x1="35125" y1="11625" x2="48375" y2="11875"/>
                          <a14:foregroundMark x1="60375" y1="10125" x2="64625" y2="10500"/>
                          <a14:foregroundMark x1="55625" y1="8875" x2="49375" y2="9125"/>
                          <a14:foregroundMark x1="44625" y1="8250" x2="40250" y2="8500"/>
                          <a14:foregroundMark x1="40250" y1="7875" x2="44625" y2="8125"/>
                          <a14:foregroundMark x1="50625" y1="7875" x2="55625" y2="8125"/>
                          <a14:foregroundMark x1="61625" y1="9500" x2="64000" y2="9625"/>
                          <a14:foregroundMark x1="68125" y1="9625" x2="69625" y2="10500"/>
                          <a14:foregroundMark x1="65375" y1="8125" x2="61375" y2="8250"/>
                          <a14:foregroundMark x1="59625" y1="7750" x2="55750" y2="7500"/>
                          <a14:foregroundMark x1="54875" y1="6500" x2="69125" y2="6875"/>
                          <a14:foregroundMark x1="69625" y1="8125" x2="71750" y2="14625"/>
                          <a14:foregroundMark x1="71125" y1="21000" x2="71125" y2="34000"/>
                          <a14:foregroundMark x1="71125" y1="34375" x2="73375" y2="50125"/>
                          <a14:foregroundMark x1="73375" y1="50625" x2="73625" y2="68875"/>
                          <a14:foregroundMark x1="72000" y1="72875" x2="72000" y2="88250"/>
                          <a14:foregroundMark x1="71625" y1="80250" x2="72000" y2="66375"/>
                          <a14:foregroundMark x1="71375" y1="61375" x2="72750" y2="18875"/>
                          <a14:foregroundMark x1="72750" y1="18625" x2="73375" y2="40000"/>
                          <a14:foregroundMark x1="61250" y1="51625" x2="44500" y2="51750"/>
                          <a14:foregroundMark x1="45500" y1="26875" x2="45000" y2="20250"/>
                          <a14:foregroundMark x1="53250" y1="25625" x2="53250" y2="30625"/>
                          <a14:foregroundMark x1="40250" y1="75500" x2="33875" y2="87625"/>
                          <a14:foregroundMark x1="33875" y1="87500" x2="39250" y2="87625"/>
                          <a14:foregroundMark x1="29125" y1="75250" x2="29625" y2="56750"/>
                          <a14:foregroundMark x1="28125" y1="42375" x2="32250" y2="20625"/>
                          <a14:foregroundMark x1="27875" y1="24250" x2="28500" y2="30250"/>
                          <a14:foregroundMark x1="29250" y1="24625" x2="29250" y2="21000"/>
                          <a14:foregroundMark x1="29500" y1="23250" x2="29500" y2="23250"/>
                          <a14:foregroundMark x1="29500" y1="23250" x2="29500" y2="22250"/>
                          <a14:foregroundMark x1="29875" y1="20250" x2="30250" y2="24000"/>
                          <a14:foregroundMark x1="29125" y1="33750" x2="30000" y2="57875"/>
                          <a14:foregroundMark x1="32125" y1="61875" x2="27500" y2="47500"/>
                          <a14:foregroundMark x1="3625" y1="11500" x2="3625" y2="11500"/>
                        </a14:backgroundRemoval>
                      </a14:imgEffect>
                    </a14:imgLayer>
                  </a14:imgProps>
                </a:ext>
              </a:extLst>
            </a:blip>
            <a:srcRect l="27111" t="3698" r="25828" b="4500"/>
            <a:stretch/>
          </p:blipFill>
          <p:spPr>
            <a:xfrm>
              <a:off x="3749778" y="5078972"/>
              <a:ext cx="368300" cy="718434"/>
            </a:xfrm>
            <a:prstGeom prst="rect">
              <a:avLst/>
            </a:prstGeom>
          </p:spPr>
        </p:pic>
      </p:grpSp>
      <p:pic>
        <p:nvPicPr>
          <p:cNvPr id="269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414EDE8B-26AF-F840-BD03-58FDC32D5AE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836" y="2986865"/>
            <a:ext cx="881650" cy="1264402"/>
          </a:xfrm>
          <a:prstGeom prst="rect">
            <a:avLst/>
          </a:prstGeom>
        </p:spPr>
      </p:pic>
      <p:grpSp>
        <p:nvGrpSpPr>
          <p:cNvPr id="270" name="Gruppieren 269">
            <a:extLst>
              <a:ext uri="{FF2B5EF4-FFF2-40B4-BE49-F238E27FC236}">
                <a16:creationId xmlns:a16="http://schemas.microsoft.com/office/drawing/2014/main" id="{6ABF07E2-47B3-6C4B-BC8F-2BAF0C6B0416}"/>
              </a:ext>
            </a:extLst>
          </p:cNvPr>
          <p:cNvGrpSpPr/>
          <p:nvPr/>
        </p:nvGrpSpPr>
        <p:grpSpPr>
          <a:xfrm>
            <a:off x="7927522" y="4438834"/>
            <a:ext cx="3260268" cy="1752358"/>
            <a:chOff x="6370556" y="5159395"/>
            <a:chExt cx="2584079" cy="1244719"/>
          </a:xfrm>
        </p:grpSpPr>
        <p:sp>
          <p:nvSpPr>
            <p:cNvPr id="271" name="Rectangle: Rounded Corners 18">
              <a:extLst>
                <a:ext uri="{FF2B5EF4-FFF2-40B4-BE49-F238E27FC236}">
                  <a16:creationId xmlns:a16="http://schemas.microsoft.com/office/drawing/2014/main" id="{394089A0-6252-9344-8D82-11BE0ACF2619}"/>
                </a:ext>
              </a:extLst>
            </p:cNvPr>
            <p:cNvSpPr/>
            <p:nvPr/>
          </p:nvSpPr>
          <p:spPr>
            <a:xfrm>
              <a:off x="6370556" y="5159395"/>
              <a:ext cx="2584079" cy="1244719"/>
            </a:xfrm>
            <a:prstGeom prst="roundRect">
              <a:avLst/>
            </a:prstGeom>
            <a:noFill/>
            <a:ln w="44450">
              <a:solidFill>
                <a:srgbClr val="FFC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272" name="TextBox 21">
              <a:extLst>
                <a:ext uri="{FF2B5EF4-FFF2-40B4-BE49-F238E27FC236}">
                  <a16:creationId xmlns:a16="http://schemas.microsoft.com/office/drawing/2014/main" id="{2A9136A5-C878-2D46-8AFB-CE7AC93DA7C4}"/>
                </a:ext>
              </a:extLst>
            </p:cNvPr>
            <p:cNvSpPr txBox="1"/>
            <p:nvPr/>
          </p:nvSpPr>
          <p:spPr>
            <a:xfrm>
              <a:off x="6512868" y="5248975"/>
              <a:ext cx="2304701" cy="11149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35 %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RABATT</a:t>
              </a:r>
            </a:p>
          </p:txBody>
        </p:sp>
      </p:grpSp>
      <p:grpSp>
        <p:nvGrpSpPr>
          <p:cNvPr id="276" name="Gruppieren 275">
            <a:extLst>
              <a:ext uri="{FF2B5EF4-FFF2-40B4-BE49-F238E27FC236}">
                <a16:creationId xmlns:a16="http://schemas.microsoft.com/office/drawing/2014/main" id="{FB4670DE-AE46-E341-9643-0BC204B04780}"/>
              </a:ext>
            </a:extLst>
          </p:cNvPr>
          <p:cNvGrpSpPr/>
          <p:nvPr/>
        </p:nvGrpSpPr>
        <p:grpSpPr>
          <a:xfrm>
            <a:off x="8257140" y="2931066"/>
            <a:ext cx="2615082" cy="1282546"/>
            <a:chOff x="6939313" y="3091126"/>
            <a:chExt cx="2615082" cy="1282546"/>
          </a:xfrm>
        </p:grpSpPr>
        <p:sp>
          <p:nvSpPr>
            <p:cNvPr id="277" name="Rounded Rectangle 11">
              <a:extLst>
                <a:ext uri="{FF2B5EF4-FFF2-40B4-BE49-F238E27FC236}">
                  <a16:creationId xmlns:a16="http://schemas.microsoft.com/office/drawing/2014/main" id="{57014B22-247F-F84F-B9CD-2534416464D3}"/>
                </a:ext>
              </a:extLst>
            </p:cNvPr>
            <p:cNvSpPr/>
            <p:nvPr/>
          </p:nvSpPr>
          <p:spPr>
            <a:xfrm>
              <a:off x="6939313" y="3094399"/>
              <a:ext cx="2615082" cy="1279273"/>
            </a:xfrm>
            <a:prstGeom prst="roundRect">
              <a:avLst>
                <a:gd name="adj" fmla="val 17048"/>
              </a:avLst>
            </a:prstGeom>
            <a:solidFill>
              <a:schemeClr val="tx1">
                <a:lumMod val="75000"/>
                <a:lumOff val="25000"/>
                <a:alpha val="8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endParaRPr>
            </a:p>
          </p:txBody>
        </p:sp>
        <p:sp>
          <p:nvSpPr>
            <p:cNvPr id="278" name="Tekstvak 43">
              <a:extLst>
                <a:ext uri="{FF2B5EF4-FFF2-40B4-BE49-F238E27FC236}">
                  <a16:creationId xmlns:a16="http://schemas.microsoft.com/office/drawing/2014/main" id="{40D0C454-A520-7640-87E3-CE3A60A47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7920" y="3091126"/>
              <a:ext cx="2257868" cy="1160800"/>
            </a:xfrm>
            <a:prstGeom prst="roundRect">
              <a:avLst>
                <a:gd name="adj" fmla="val 4176"/>
              </a:avLst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1476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BE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9C346"/>
                  </a:solidFill>
                  <a:effectLst/>
                  <a:uLnTx/>
                  <a:uFillTx/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GOLD</a:t>
              </a:r>
            </a:p>
            <a:p>
              <a:pPr marL="0" marR="0" lvl="0" indent="0" algn="ctr" defTabSz="41476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nl-B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500 Punkte</a:t>
              </a:r>
            </a:p>
          </p:txBody>
        </p:sp>
      </p:grpSp>
      <p:sp>
        <p:nvSpPr>
          <p:cNvPr id="279" name="Shape 1258">
            <a:extLst>
              <a:ext uri="{FF2B5EF4-FFF2-40B4-BE49-F238E27FC236}">
                <a16:creationId xmlns:a16="http://schemas.microsoft.com/office/drawing/2014/main" id="{F456D5B8-4005-0B48-BDFF-DAA5A7195A63}"/>
              </a:ext>
            </a:extLst>
          </p:cNvPr>
          <p:cNvSpPr txBox="1"/>
          <p:nvPr/>
        </p:nvSpPr>
        <p:spPr>
          <a:xfrm>
            <a:off x="7047572" y="1517646"/>
            <a:ext cx="4385750" cy="1057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Selber plus Empfehlungen</a:t>
            </a:r>
          </a:p>
          <a:p>
            <a:pPr marL="0" marR="0" lvl="0" indent="0" algn="ctr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126 + 378 = </a:t>
            </a: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504 Punkte</a:t>
            </a:r>
            <a:endParaRPr kumimoji="0" lang="tr-TR" sz="20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Helvetica"/>
            </a:endParaRPr>
          </a:p>
        </p:txBody>
      </p:sp>
      <p:pic>
        <p:nvPicPr>
          <p:cNvPr id="282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8A007410-1471-EA4D-98D5-1CB0BBD1C48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187" y="3025559"/>
            <a:ext cx="881650" cy="1264402"/>
          </a:xfrm>
          <a:prstGeom prst="rect">
            <a:avLst/>
          </a:prstGeom>
        </p:spPr>
      </p:pic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C2E77039-201C-AF4B-AC38-41EF622B2F8C}"/>
              </a:ext>
            </a:extLst>
          </p:cNvPr>
          <p:cNvGrpSpPr/>
          <p:nvPr/>
        </p:nvGrpSpPr>
        <p:grpSpPr>
          <a:xfrm>
            <a:off x="758679" y="1160562"/>
            <a:ext cx="1712659" cy="1092468"/>
            <a:chOff x="3029883" y="5078972"/>
            <a:chExt cx="1712659" cy="1092468"/>
          </a:xfrm>
        </p:grpSpPr>
        <p:sp>
          <p:nvSpPr>
            <p:cNvPr id="43" name="Shape 1258">
              <a:extLst>
                <a:ext uri="{FF2B5EF4-FFF2-40B4-BE49-F238E27FC236}">
                  <a16:creationId xmlns:a16="http://schemas.microsoft.com/office/drawing/2014/main" id="{1BC2F1E4-1655-BE40-959A-A7B5EA6A60D8}"/>
                </a:ext>
              </a:extLst>
            </p:cNvPr>
            <p:cNvSpPr txBox="1"/>
            <p:nvPr/>
          </p:nvSpPr>
          <p:spPr>
            <a:xfrm>
              <a:off x="3448924" y="5791534"/>
              <a:ext cx="1215090" cy="3799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6" tIns="35716" rIns="35716" bIns="35716" anchor="ctr">
              <a:spAutoFit/>
            </a:bodyPr>
            <a:lstStyle>
              <a:lvl1pPr defTabSz="584200">
                <a:defRPr sz="4000" b="1" i="1">
                  <a:solidFill>
                    <a:srgbClr val="4AE65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7010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Tx/>
                <a:buNone/>
                <a:tabLst/>
                <a:defRPr/>
              </a:pPr>
              <a:r>
                <a:rPr kumimoji="0" lang="tr-T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  <a:sym typeface="Helvetica"/>
                </a:rPr>
                <a:t>126 Punkte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FA7473F6-5F7F-8046-B07F-FC073B9E1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6500" b="91875" l="3625" r="73625">
                          <a14:foregroundMark x1="29500" y1="9875" x2="50750" y2="9500"/>
                          <a14:foregroundMark x1="50750" y1="9500" x2="68500" y2="16125"/>
                          <a14:foregroundMark x1="68500" y1="16125" x2="47500" y2="80125"/>
                          <a14:foregroundMark x1="47500" y1="80125" x2="32250" y2="42000"/>
                          <a14:foregroundMark x1="32250" y1="42000" x2="34750" y2="20125"/>
                          <a14:foregroundMark x1="34750" y1="20125" x2="51750" y2="34750"/>
                          <a14:foregroundMark x1="51750" y1="34750" x2="67375" y2="90875"/>
                          <a14:foregroundMark x1="31875" y1="91625" x2="52125" y2="91875"/>
                          <a14:foregroundMark x1="52125" y1="91875" x2="68375" y2="91250"/>
                          <a14:foregroundMark x1="29500" y1="91875" x2="29500" y2="91875"/>
                          <a14:foregroundMark x1="29875" y1="89625" x2="29875" y2="89625"/>
                          <a14:foregroundMark x1="29875" y1="86125" x2="29875" y2="86125"/>
                          <a14:foregroundMark x1="30875" y1="82125" x2="30875" y2="82125"/>
                          <a14:foregroundMark x1="31125" y1="76500" x2="31500" y2="66875"/>
                          <a14:foregroundMark x1="31500" y1="57500" x2="31500" y2="49750"/>
                          <a14:foregroundMark x1="31500" y1="30375" x2="35125" y2="20000"/>
                          <a14:foregroundMark x1="35125" y1="11625" x2="48375" y2="11875"/>
                          <a14:foregroundMark x1="60375" y1="10125" x2="64625" y2="10500"/>
                          <a14:foregroundMark x1="55625" y1="8875" x2="49375" y2="9125"/>
                          <a14:foregroundMark x1="44625" y1="8250" x2="40250" y2="8500"/>
                          <a14:foregroundMark x1="40250" y1="7875" x2="44625" y2="8125"/>
                          <a14:foregroundMark x1="50625" y1="7875" x2="55625" y2="8125"/>
                          <a14:foregroundMark x1="61625" y1="9500" x2="64000" y2="9625"/>
                          <a14:foregroundMark x1="68125" y1="9625" x2="69625" y2="10500"/>
                          <a14:foregroundMark x1="65375" y1="8125" x2="61375" y2="8250"/>
                          <a14:foregroundMark x1="59625" y1="7750" x2="55750" y2="7500"/>
                          <a14:foregroundMark x1="54875" y1="6500" x2="69125" y2="6875"/>
                          <a14:foregroundMark x1="69625" y1="8125" x2="71750" y2="14625"/>
                          <a14:foregroundMark x1="71125" y1="21000" x2="71125" y2="34000"/>
                          <a14:foregroundMark x1="71125" y1="34375" x2="73375" y2="50125"/>
                          <a14:foregroundMark x1="73375" y1="50625" x2="73625" y2="68875"/>
                          <a14:foregroundMark x1="72000" y1="72875" x2="72000" y2="88250"/>
                          <a14:foregroundMark x1="71625" y1="80250" x2="72000" y2="66375"/>
                          <a14:foregroundMark x1="71375" y1="61375" x2="72750" y2="18875"/>
                          <a14:foregroundMark x1="72750" y1="18625" x2="73375" y2="40000"/>
                          <a14:foregroundMark x1="61250" y1="51625" x2="44500" y2="51750"/>
                          <a14:foregroundMark x1="45500" y1="26875" x2="45000" y2="20250"/>
                          <a14:foregroundMark x1="53250" y1="25625" x2="53250" y2="30625"/>
                          <a14:foregroundMark x1="40250" y1="75500" x2="33875" y2="87625"/>
                          <a14:foregroundMark x1="33875" y1="87500" x2="39250" y2="87625"/>
                          <a14:foregroundMark x1="29125" y1="75250" x2="29625" y2="56750"/>
                          <a14:foregroundMark x1="28125" y1="42375" x2="32250" y2="20625"/>
                          <a14:foregroundMark x1="27875" y1="24250" x2="28500" y2="30250"/>
                          <a14:foregroundMark x1="29250" y1="24625" x2="29250" y2="21000"/>
                          <a14:foregroundMark x1="29500" y1="23250" x2="29500" y2="23250"/>
                          <a14:foregroundMark x1="29500" y1="23250" x2="29500" y2="22250"/>
                          <a14:foregroundMark x1="29875" y1="20250" x2="30250" y2="24000"/>
                          <a14:foregroundMark x1="29125" y1="33750" x2="30000" y2="57875"/>
                          <a14:foregroundMark x1="32125" y1="61875" x2="27500" y2="47500"/>
                          <a14:foregroundMark x1="3625" y1="11500" x2="3625" y2="11500"/>
                        </a14:backgroundRemoval>
                      </a14:imgEffect>
                    </a14:imgLayer>
                  </a14:imgProps>
                </a:ext>
              </a:extLst>
            </a:blip>
            <a:srcRect l="27111" t="3698" r="25828" b="4500"/>
            <a:stretch/>
          </p:blipFill>
          <p:spPr>
            <a:xfrm>
              <a:off x="3331110" y="5078972"/>
              <a:ext cx="368300" cy="718434"/>
            </a:xfrm>
            <a:prstGeom prst="rect">
              <a:avLst/>
            </a:prstGeom>
          </p:spPr>
        </p:pic>
        <p:pic>
          <p:nvPicPr>
            <p:cNvPr id="45" name="Grafik 44" descr="Ein Bild, das Text, Tasse, Kaffee, Tisch enthält.&#10;&#10;Automatisch generierte Beschreibung">
              <a:extLst>
                <a:ext uri="{FF2B5EF4-FFF2-40B4-BE49-F238E27FC236}">
                  <a16:creationId xmlns:a16="http://schemas.microsoft.com/office/drawing/2014/main" id="{C61FEEEB-E2D2-6542-9CD8-BA71CC3F2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1446" y="5126214"/>
              <a:ext cx="368300" cy="671191"/>
            </a:xfrm>
            <a:prstGeom prst="rect">
              <a:avLst/>
            </a:prstGeom>
          </p:spPr>
        </p:pic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6DDAEBF8-708F-4146-91F1-7BCB7E4BF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2000" l="10000" r="90000">
                          <a14:foregroundMark x1="57000" y1="92000" x2="57000" y2="92000"/>
                          <a14:foregroundMark x1="53600" y1="12600" x2="53600" y2="12600"/>
                          <a14:backgroundMark x1="39200" y1="13000" x2="39200" y2="13000"/>
                          <a14:backgroundMark x1="60800" y1="9600" x2="60800" y2="9600"/>
                          <a14:backgroundMark x1="35600" y1="93800" x2="35600" y2="93800"/>
                          <a14:backgroundMark x1="61400" y1="93800" x2="61400" y2="93800"/>
                          <a14:backgroundMark x1="61600" y1="93800" x2="61600" y2="93800"/>
                          <a14:backgroundMark x1="61600" y1="93800" x2="61600" y2="93800"/>
                          <a14:backgroundMark x1="62200" y1="93600" x2="62200" y2="93600"/>
                          <a14:backgroundMark x1="62200" y1="93000" x2="62200" y2="93000"/>
                        </a14:backgroundRemoval>
                      </a14:imgEffect>
                    </a14:imgLayer>
                  </a14:imgProps>
                </a:ext>
              </a:extLst>
            </a:blip>
            <a:srcRect l="35148" t="7181" r="36658" b="6249"/>
            <a:stretch/>
          </p:blipFill>
          <p:spPr>
            <a:xfrm>
              <a:off x="4559696" y="5220040"/>
              <a:ext cx="182846" cy="577365"/>
            </a:xfrm>
            <a:prstGeom prst="rect">
              <a:avLst/>
            </a:prstGeom>
          </p:spPr>
        </p:pic>
        <p:pic>
          <p:nvPicPr>
            <p:cNvPr id="47" name="Picture 12" descr="Herbalife Independent Member - Herbalife Tea 50g">
              <a:extLst>
                <a:ext uri="{FF2B5EF4-FFF2-40B4-BE49-F238E27FC236}">
                  <a16:creationId xmlns:a16="http://schemas.microsoft.com/office/drawing/2014/main" id="{1EEBFC3C-1D26-E748-BF68-A6812A15C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6250" b="96125" l="10000" r="90000">
                          <a14:foregroundMark x1="33125" y1="8375" x2="66250" y2="10875"/>
                          <a14:foregroundMark x1="29250" y1="91250" x2="42000" y2="91500"/>
                          <a14:foregroundMark x1="42000" y1="91500" x2="58125" y2="90500"/>
                          <a14:foregroundMark x1="58125" y1="90500" x2="66625" y2="91625"/>
                          <a14:foregroundMark x1="60375" y1="96125" x2="41875" y2="95750"/>
                          <a14:foregroundMark x1="70500" y1="41875" x2="70500" y2="41875"/>
                          <a14:foregroundMark x1="54125" y1="6500" x2="54125" y2="6500"/>
                          <a14:foregroundMark x1="54250" y1="6500" x2="54250" y2="6500"/>
                          <a14:foregroundMark x1="56250" y1="6500" x2="56250" y2="6500"/>
                          <a14:foregroundMark x1="52375" y1="6250" x2="43500" y2="6250"/>
                          <a14:foregroundMark x1="71250" y1="44250" x2="71250" y2="44250"/>
                          <a14:foregroundMark x1="70750" y1="53500" x2="70750" y2="53500"/>
                          <a14:foregroundMark x1="71125" y1="51625" x2="71125" y2="51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883" y="5428314"/>
              <a:ext cx="369091" cy="369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932ED92C-FECA-5045-85AE-23B2220C7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6500" b="91875" l="3625" r="73625">
                          <a14:foregroundMark x1="29500" y1="9875" x2="50750" y2="9500"/>
                          <a14:foregroundMark x1="50750" y1="9500" x2="68500" y2="16125"/>
                          <a14:foregroundMark x1="68500" y1="16125" x2="47500" y2="80125"/>
                          <a14:foregroundMark x1="47500" y1="80125" x2="32250" y2="42000"/>
                          <a14:foregroundMark x1="32250" y1="42000" x2="34750" y2="20125"/>
                          <a14:foregroundMark x1="34750" y1="20125" x2="51750" y2="34750"/>
                          <a14:foregroundMark x1="51750" y1="34750" x2="67375" y2="90875"/>
                          <a14:foregroundMark x1="31875" y1="91625" x2="52125" y2="91875"/>
                          <a14:foregroundMark x1="52125" y1="91875" x2="68375" y2="91250"/>
                          <a14:foregroundMark x1="29500" y1="91875" x2="29500" y2="91875"/>
                          <a14:foregroundMark x1="29875" y1="89625" x2="29875" y2="89625"/>
                          <a14:foregroundMark x1="29875" y1="86125" x2="29875" y2="86125"/>
                          <a14:foregroundMark x1="30875" y1="82125" x2="30875" y2="82125"/>
                          <a14:foregroundMark x1="31125" y1="76500" x2="31500" y2="66875"/>
                          <a14:foregroundMark x1="31500" y1="57500" x2="31500" y2="49750"/>
                          <a14:foregroundMark x1="31500" y1="30375" x2="35125" y2="20000"/>
                          <a14:foregroundMark x1="35125" y1="11625" x2="48375" y2="11875"/>
                          <a14:foregroundMark x1="60375" y1="10125" x2="64625" y2="10500"/>
                          <a14:foregroundMark x1="55625" y1="8875" x2="49375" y2="9125"/>
                          <a14:foregroundMark x1="44625" y1="8250" x2="40250" y2="8500"/>
                          <a14:foregroundMark x1="40250" y1="7875" x2="44625" y2="8125"/>
                          <a14:foregroundMark x1="50625" y1="7875" x2="55625" y2="8125"/>
                          <a14:foregroundMark x1="61625" y1="9500" x2="64000" y2="9625"/>
                          <a14:foregroundMark x1="68125" y1="9625" x2="69625" y2="10500"/>
                          <a14:foregroundMark x1="65375" y1="8125" x2="61375" y2="8250"/>
                          <a14:foregroundMark x1="59625" y1="7750" x2="55750" y2="7500"/>
                          <a14:foregroundMark x1="54875" y1="6500" x2="69125" y2="6875"/>
                          <a14:foregroundMark x1="69625" y1="8125" x2="71750" y2="14625"/>
                          <a14:foregroundMark x1="71125" y1="21000" x2="71125" y2="34000"/>
                          <a14:foregroundMark x1="71125" y1="34375" x2="73375" y2="50125"/>
                          <a14:foregroundMark x1="73375" y1="50625" x2="73625" y2="68875"/>
                          <a14:foregroundMark x1="72000" y1="72875" x2="72000" y2="88250"/>
                          <a14:foregroundMark x1="71625" y1="80250" x2="72000" y2="66375"/>
                          <a14:foregroundMark x1="71375" y1="61375" x2="72750" y2="18875"/>
                          <a14:foregroundMark x1="72750" y1="18625" x2="73375" y2="40000"/>
                          <a14:foregroundMark x1="61250" y1="51625" x2="44500" y2="51750"/>
                          <a14:foregroundMark x1="45500" y1="26875" x2="45000" y2="20250"/>
                          <a14:foregroundMark x1="53250" y1="25625" x2="53250" y2="30625"/>
                          <a14:foregroundMark x1="40250" y1="75500" x2="33875" y2="87625"/>
                          <a14:foregroundMark x1="33875" y1="87500" x2="39250" y2="87625"/>
                          <a14:foregroundMark x1="29125" y1="75250" x2="29625" y2="56750"/>
                          <a14:foregroundMark x1="28125" y1="42375" x2="32250" y2="20625"/>
                          <a14:foregroundMark x1="27875" y1="24250" x2="28500" y2="30250"/>
                          <a14:foregroundMark x1="29250" y1="24625" x2="29250" y2="21000"/>
                          <a14:foregroundMark x1="29500" y1="23250" x2="29500" y2="23250"/>
                          <a14:foregroundMark x1="29500" y1="23250" x2="29500" y2="22250"/>
                          <a14:foregroundMark x1="29875" y1="20250" x2="30250" y2="24000"/>
                          <a14:foregroundMark x1="29125" y1="33750" x2="30000" y2="57875"/>
                          <a14:foregroundMark x1="32125" y1="61875" x2="27500" y2="47500"/>
                          <a14:foregroundMark x1="3625" y1="11500" x2="3625" y2="11500"/>
                        </a14:backgroundRemoval>
                      </a14:imgEffect>
                    </a14:imgLayer>
                  </a14:imgProps>
                </a:ext>
              </a:extLst>
            </a:blip>
            <a:srcRect l="27111" t="3698" r="25828" b="4500"/>
            <a:stretch/>
          </p:blipFill>
          <p:spPr>
            <a:xfrm>
              <a:off x="3749778" y="5078972"/>
              <a:ext cx="368300" cy="718434"/>
            </a:xfrm>
            <a:prstGeom prst="rect">
              <a:avLst/>
            </a:prstGeom>
          </p:spPr>
        </p:pic>
      </p:grpSp>
      <p:pic>
        <p:nvPicPr>
          <p:cNvPr id="50" name="Picture 2" descr="Ãhnliches Foto">
            <a:extLst>
              <a:ext uri="{FF2B5EF4-FFF2-40B4-BE49-F238E27FC236}">
                <a16:creationId xmlns:a16="http://schemas.microsoft.com/office/drawing/2014/main" id="{2868648A-D500-8E43-A5A4-3EC0F51E5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17039" r="15820" b="16194"/>
          <a:stretch>
            <a:fillRect/>
          </a:stretch>
        </p:blipFill>
        <p:spPr bwMode="auto">
          <a:xfrm>
            <a:off x="11333900" y="6365800"/>
            <a:ext cx="223674" cy="23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4C07AD39-31FE-8849-9F3E-823FD3B2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260" y="6599962"/>
            <a:ext cx="198954" cy="19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Shape 1258">
            <a:extLst>
              <a:ext uri="{FF2B5EF4-FFF2-40B4-BE49-F238E27FC236}">
                <a16:creationId xmlns:a16="http://schemas.microsoft.com/office/drawing/2014/main" id="{875A7F3B-CB1D-4045-B8D0-748BEE6352F5}"/>
              </a:ext>
            </a:extLst>
          </p:cNvPr>
          <p:cNvSpPr txBox="1"/>
          <p:nvPr/>
        </p:nvSpPr>
        <p:spPr>
          <a:xfrm>
            <a:off x="11519772" y="6384131"/>
            <a:ext cx="643427" cy="19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PRM.KUNDE</a:t>
            </a:r>
          </a:p>
        </p:txBody>
      </p:sp>
      <p:sp>
        <p:nvSpPr>
          <p:cNvPr id="53" name="Shape 1258">
            <a:extLst>
              <a:ext uri="{FF2B5EF4-FFF2-40B4-BE49-F238E27FC236}">
                <a16:creationId xmlns:a16="http://schemas.microsoft.com/office/drawing/2014/main" id="{3227A98D-C190-0B4F-BE90-A78B8356018A}"/>
              </a:ext>
            </a:extLst>
          </p:cNvPr>
          <p:cNvSpPr txBox="1"/>
          <p:nvPr/>
        </p:nvSpPr>
        <p:spPr>
          <a:xfrm>
            <a:off x="11525648" y="6603220"/>
            <a:ext cx="643427" cy="19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EMPFEHLUNG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49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905" grpId="0" animBg="1"/>
      <p:bldP spid="236" grpId="0" animBg="1"/>
      <p:bldP spid="237" grpId="0" animBg="1"/>
      <p:bldP spid="27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90AFE-4631-A5A2-716B-A900A8DEB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PRÄSENTATION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1451FB-0824-CA12-CB33-04EC9C2B3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75594"/>
            <a:ext cx="10515600" cy="4193028"/>
          </a:xfrm>
        </p:spPr>
        <p:txBody>
          <a:bodyPr>
            <a:normAutofit/>
          </a:bodyPr>
          <a:lstStyle/>
          <a:p>
            <a:r>
              <a:rPr lang="de-DE" sz="3600" b="1" dirty="0"/>
              <a:t>APP </a:t>
            </a:r>
            <a:r>
              <a:rPr lang="de-DE" sz="3600" dirty="0"/>
              <a:t>herunterladen!</a:t>
            </a:r>
          </a:p>
          <a:p>
            <a:pPr lvl="1"/>
            <a:r>
              <a:rPr lang="de-DE" sz="3200" dirty="0"/>
              <a:t>Leute bleiben bei dir.</a:t>
            </a:r>
          </a:p>
          <a:p>
            <a:pPr lvl="1"/>
            <a:r>
              <a:rPr lang="de-DE" sz="3200" dirty="0"/>
              <a:t>App wird selten gelöscht.</a:t>
            </a:r>
          </a:p>
          <a:p>
            <a:pPr lvl="1"/>
            <a:r>
              <a:rPr lang="de-DE" sz="3200" dirty="0"/>
              <a:t>Man wird immer wieder daran erinnert.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5248BF4-A4F0-DB31-BCED-D3562CC681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8BE692-E3B1-DE47-ECA1-E1DF818AF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040" y="3771450"/>
            <a:ext cx="5311628" cy="199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5873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90AFE-4631-A5A2-716B-A900A8DEB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KUNDE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1451FB-0824-CA12-CB33-04EC9C2B3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75594"/>
            <a:ext cx="10679290" cy="4193028"/>
          </a:xfrm>
        </p:spPr>
        <p:txBody>
          <a:bodyPr>
            <a:normAutofit/>
          </a:bodyPr>
          <a:lstStyle/>
          <a:p>
            <a:r>
              <a:rPr lang="de-DE" dirty="0"/>
              <a:t>Kundenblatt mit Ziel &amp; Warum – wichtig bei Herausforderungen.</a:t>
            </a:r>
          </a:p>
          <a:p>
            <a:endParaRPr lang="de-DE" dirty="0"/>
          </a:p>
          <a:p>
            <a:r>
              <a:rPr lang="de-DE" dirty="0"/>
              <a:t>Festlegen wie die Betreuung aussehen soll.</a:t>
            </a:r>
          </a:p>
          <a:p>
            <a:endParaRPr lang="de-DE" dirty="0"/>
          </a:p>
          <a:p>
            <a:r>
              <a:rPr lang="de-DE" dirty="0"/>
              <a:t>Vorher-Foto einfordern und bei </a:t>
            </a:r>
          </a:p>
          <a:p>
            <a:pPr marL="0" indent="0">
              <a:buNone/>
            </a:pPr>
            <a:r>
              <a:rPr lang="de-DE" b="1" dirty="0"/>
              <a:t>   Level 10 anmelden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Kundengruppen &amp; Community hinzufügen.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5248BF4-A4F0-DB31-BCED-D3562CC681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  <p:pic>
        <p:nvPicPr>
          <p:cNvPr id="5122" name="Picture 2" descr="Geschäftsmöglichkeit | Herbalife Nutrition AT">
            <a:extLst>
              <a:ext uri="{FF2B5EF4-FFF2-40B4-BE49-F238E27FC236}">
                <a16:creationId xmlns:a16="http://schemas.microsoft.com/office/drawing/2014/main" id="{B3D0FF51-C806-CEFD-29EE-2F371B4C6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468" y="2226337"/>
            <a:ext cx="3395529" cy="339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7570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47059-EEE5-4537-A2AE-DE1CFB4F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599" cy="1325563"/>
          </a:xfrm>
        </p:spPr>
        <p:txBody>
          <a:bodyPr/>
          <a:lstStyle/>
          <a:p>
            <a:pPr algn="ctr"/>
            <a:r>
              <a:rPr lang="de-DE" dirty="0"/>
              <a:t>EVENTFLOW &amp; HN GROW</a:t>
            </a:r>
            <a:endParaRPr lang="en-US" dirty="0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BDB8652A-9514-4BD3-A61B-CA73284E2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711" y="1002180"/>
            <a:ext cx="8935152" cy="4971748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317B36-FD9F-9D12-CAA1-2181D9A61C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</p:spTree>
    <p:extLst>
      <p:ext uri="{BB962C8B-B14F-4D97-AF65-F5344CB8AC3E}">
        <p14:creationId xmlns:p14="http://schemas.microsoft.com/office/powerpoint/2010/main" val="21093930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90AFE-4631-A5A2-716B-A900A8DEB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COMMUNITY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1451FB-0824-CA12-CB33-04EC9C2B3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75594"/>
            <a:ext cx="10679290" cy="4193028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Verschiedene regionale Events oder Online-Events </a:t>
            </a:r>
            <a:r>
              <a:rPr lang="de-DE" b="1" dirty="0"/>
              <a:t>(EVENTFLOW).</a:t>
            </a:r>
          </a:p>
          <a:p>
            <a:endParaRPr lang="de-DE" dirty="0"/>
          </a:p>
          <a:p>
            <a:r>
              <a:rPr lang="de-DE" dirty="0"/>
              <a:t>Lerne deine Story und teile sie auf den Events.</a:t>
            </a:r>
          </a:p>
          <a:p>
            <a:endParaRPr lang="de-DE" dirty="0"/>
          </a:p>
          <a:p>
            <a:r>
              <a:rPr lang="de-DE" dirty="0"/>
              <a:t>Events dienen zur </a:t>
            </a:r>
            <a:r>
              <a:rPr lang="de-DE" b="1" dirty="0"/>
              <a:t>Kundenbindung &amp; Beraterupgrade. </a:t>
            </a:r>
          </a:p>
          <a:p>
            <a:endParaRPr lang="de-DE" dirty="0"/>
          </a:p>
          <a:p>
            <a:r>
              <a:rPr lang="de-DE" dirty="0"/>
              <a:t>Produktupgrade funktioniert besser (z.B. Challenge, Marathon,…)</a:t>
            </a:r>
          </a:p>
          <a:p>
            <a:endParaRPr lang="de-DE" dirty="0"/>
          </a:p>
          <a:p>
            <a:r>
              <a:rPr lang="de-DE" dirty="0"/>
              <a:t>Du musst </a:t>
            </a:r>
            <a:r>
              <a:rPr lang="de-DE" b="1" dirty="0"/>
              <a:t>GEBEN</a:t>
            </a:r>
            <a:r>
              <a:rPr lang="de-DE" dirty="0"/>
              <a:t> damit du auch </a:t>
            </a:r>
            <a:r>
              <a:rPr lang="de-DE" b="1" dirty="0"/>
              <a:t>BEKOMMST!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5248BF4-A4F0-DB31-BCED-D3562CC681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</p:spTree>
    <p:extLst>
      <p:ext uri="{BB962C8B-B14F-4D97-AF65-F5344CB8AC3E}">
        <p14:creationId xmlns:p14="http://schemas.microsoft.com/office/powerpoint/2010/main" val="17490012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1451FB-0824-CA12-CB33-04EC9C2B3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75594"/>
            <a:ext cx="10679290" cy="4193028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5248BF4-A4F0-DB31-BCED-D3562CC681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C825724-07D7-42A5-06D2-C9234B6C6B10}"/>
              </a:ext>
            </a:extLst>
          </p:cNvPr>
          <p:cNvGrpSpPr/>
          <p:nvPr/>
        </p:nvGrpSpPr>
        <p:grpSpPr>
          <a:xfrm>
            <a:off x="5114172" y="2215910"/>
            <a:ext cx="1963655" cy="2167448"/>
            <a:chOff x="5238657" y="4913954"/>
            <a:chExt cx="1498603" cy="1611202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74D8DFB-CA1C-B480-AC51-2DB3421060FD}"/>
                </a:ext>
              </a:extLst>
            </p:cNvPr>
            <p:cNvSpPr txBox="1"/>
            <p:nvPr/>
          </p:nvSpPr>
          <p:spPr>
            <a:xfrm>
              <a:off x="5238657" y="4913954"/>
              <a:ext cx="1498603" cy="20591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5. FOLLOW UP</a:t>
              </a:r>
            </a:p>
          </p:txBody>
        </p:sp>
        <p:pic>
          <p:nvPicPr>
            <p:cNvPr id="8" name="Grafik 7" descr="Ein Bild, das Text, Sitz enthält.&#10;&#10;Automatisch generierte Beschreibung">
              <a:extLst>
                <a:ext uri="{FF2B5EF4-FFF2-40B4-BE49-F238E27FC236}">
                  <a16:creationId xmlns:a16="http://schemas.microsoft.com/office/drawing/2014/main" id="{D14A4F61-3000-AE62-F516-BC78D934E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9354" y="5226727"/>
              <a:ext cx="1327283" cy="1298429"/>
            </a:xfrm>
            <a:prstGeom prst="rect">
              <a:avLst/>
            </a:prstGeom>
          </p:spPr>
        </p:pic>
      </p:grpSp>
      <p:sp>
        <p:nvSpPr>
          <p:cNvPr id="9" name="Pfeil nach rechts 8">
            <a:extLst>
              <a:ext uri="{FF2B5EF4-FFF2-40B4-BE49-F238E27FC236}">
                <a16:creationId xmlns:a16="http://schemas.microsoft.com/office/drawing/2014/main" id="{EA594153-1C12-73E4-75B3-922232B9428A}"/>
              </a:ext>
            </a:extLst>
          </p:cNvPr>
          <p:cNvSpPr/>
          <p:nvPr/>
        </p:nvSpPr>
        <p:spPr>
          <a:xfrm rot="12044804">
            <a:off x="3424115" y="1798823"/>
            <a:ext cx="1296497" cy="197556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6CD739A7-09AF-742F-CC87-0A11A104ABF9}"/>
              </a:ext>
            </a:extLst>
          </p:cNvPr>
          <p:cNvSpPr/>
          <p:nvPr/>
        </p:nvSpPr>
        <p:spPr>
          <a:xfrm rot="9597612">
            <a:off x="3422470" y="4071245"/>
            <a:ext cx="1296497" cy="197556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430D759-7082-B63C-0C33-E0571FD30EED}"/>
              </a:ext>
            </a:extLst>
          </p:cNvPr>
          <p:cNvSpPr txBox="1"/>
          <p:nvPr/>
        </p:nvSpPr>
        <p:spPr>
          <a:xfrm>
            <a:off x="838198" y="744597"/>
            <a:ext cx="2266726" cy="1569660"/>
          </a:xfrm>
          <a:prstGeom prst="rect">
            <a:avLst/>
          </a:prstGeom>
          <a:solidFill>
            <a:srgbClr val="FBE6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Wichtigstes Tool für langfristige Kundenbindung</a:t>
            </a:r>
          </a:p>
          <a:p>
            <a:pPr algn="ctr"/>
            <a:endParaRPr lang="de-DE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BEZIEHUNG aufbauen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C068781-EF7E-8951-DA88-394752F547DD}"/>
              </a:ext>
            </a:extLst>
          </p:cNvPr>
          <p:cNvSpPr txBox="1"/>
          <p:nvPr/>
        </p:nvSpPr>
        <p:spPr>
          <a:xfrm>
            <a:off x="702219" y="4315681"/>
            <a:ext cx="2564178" cy="1323439"/>
          </a:xfrm>
          <a:prstGeom prst="rect">
            <a:avLst/>
          </a:prstGeom>
          <a:solidFill>
            <a:srgbClr val="FBE6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1,3,7, jede Woche</a:t>
            </a:r>
          </a:p>
          <a:p>
            <a:pPr algn="ctr"/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Vorankündigen</a:t>
            </a:r>
          </a:p>
          <a:p>
            <a:pPr algn="ctr"/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Anrufen</a:t>
            </a:r>
          </a:p>
          <a:p>
            <a:pPr algn="ctr"/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Ausmachen</a:t>
            </a:r>
          </a:p>
          <a:p>
            <a:pPr algn="ctr"/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 vertrösten lassen</a:t>
            </a:r>
          </a:p>
        </p:txBody>
      </p:sp>
      <p:sp>
        <p:nvSpPr>
          <p:cNvPr id="14" name="Pfeil nach rechts 13">
            <a:extLst>
              <a:ext uri="{FF2B5EF4-FFF2-40B4-BE49-F238E27FC236}">
                <a16:creationId xmlns:a16="http://schemas.microsoft.com/office/drawing/2014/main" id="{BACD86AB-9755-B08E-9237-FC34D2EEE781}"/>
              </a:ext>
            </a:extLst>
          </p:cNvPr>
          <p:cNvSpPr/>
          <p:nvPr/>
        </p:nvSpPr>
        <p:spPr>
          <a:xfrm rot="20103225">
            <a:off x="7322361" y="1765129"/>
            <a:ext cx="1296497" cy="197556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4D8C83B-5E27-1633-CE96-7D7120B946EB}"/>
              </a:ext>
            </a:extLst>
          </p:cNvPr>
          <p:cNvSpPr txBox="1"/>
          <p:nvPr/>
        </p:nvSpPr>
        <p:spPr>
          <a:xfrm>
            <a:off x="8960925" y="744597"/>
            <a:ext cx="2266726" cy="1077218"/>
          </a:xfrm>
          <a:prstGeom prst="rect">
            <a:avLst/>
          </a:prstGeom>
          <a:solidFill>
            <a:srgbClr val="FBE6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Kundengruppen</a:t>
            </a:r>
          </a:p>
          <a:p>
            <a:pPr algn="ctr"/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Rezepte</a:t>
            </a:r>
          </a:p>
          <a:p>
            <a:pPr algn="ctr"/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Inspiration</a:t>
            </a:r>
          </a:p>
          <a:p>
            <a:pPr algn="ctr"/>
            <a:r>
              <a:rPr lang="de-DE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Nutritionbot</a:t>
            </a:r>
            <a:endParaRPr lang="de-DE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45F27B3-9CB0-0FA7-7488-CADF8E2DF883}"/>
              </a:ext>
            </a:extLst>
          </p:cNvPr>
          <p:cNvSpPr txBox="1"/>
          <p:nvPr/>
        </p:nvSpPr>
        <p:spPr>
          <a:xfrm>
            <a:off x="8891170" y="4503017"/>
            <a:ext cx="2266726" cy="584775"/>
          </a:xfrm>
          <a:prstGeom prst="rect">
            <a:avLst/>
          </a:prstGeom>
          <a:solidFill>
            <a:srgbClr val="FBE6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 NÜTZEN ZUM EINLADEN!!</a:t>
            </a:r>
          </a:p>
        </p:txBody>
      </p:sp>
      <p:sp>
        <p:nvSpPr>
          <p:cNvPr id="17" name="Pfeil nach rechts 16">
            <a:extLst>
              <a:ext uri="{FF2B5EF4-FFF2-40B4-BE49-F238E27FC236}">
                <a16:creationId xmlns:a16="http://schemas.microsoft.com/office/drawing/2014/main" id="{95A4DECB-1602-FCA8-4235-0AD1044C955D}"/>
              </a:ext>
            </a:extLst>
          </p:cNvPr>
          <p:cNvSpPr/>
          <p:nvPr/>
        </p:nvSpPr>
        <p:spPr>
          <a:xfrm rot="1204652">
            <a:off x="7433733" y="4240144"/>
            <a:ext cx="1296497" cy="197556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6AED461-24C7-2E0C-1491-52FC0CD61923}"/>
              </a:ext>
            </a:extLst>
          </p:cNvPr>
          <p:cNvSpPr txBox="1"/>
          <p:nvPr/>
        </p:nvSpPr>
        <p:spPr>
          <a:xfrm>
            <a:off x="4943030" y="5160362"/>
            <a:ext cx="2266726" cy="584775"/>
          </a:xfrm>
          <a:prstGeom prst="rect">
            <a:avLst/>
          </a:prstGeom>
          <a:solidFill>
            <a:srgbClr val="FBE6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GETS 3 – </a:t>
            </a:r>
          </a:p>
          <a:p>
            <a:pPr algn="ctr"/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 </a:t>
            </a:r>
            <a:r>
              <a:rPr lang="de-DE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promtoten</a:t>
            </a:r>
            <a:endParaRPr lang="de-DE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feil nach rechts 18">
            <a:extLst>
              <a:ext uri="{FF2B5EF4-FFF2-40B4-BE49-F238E27FC236}">
                <a16:creationId xmlns:a16="http://schemas.microsoft.com/office/drawing/2014/main" id="{7418901B-A796-07AD-A8F9-1F6D69066B46}"/>
              </a:ext>
            </a:extLst>
          </p:cNvPr>
          <p:cNvSpPr/>
          <p:nvPr/>
        </p:nvSpPr>
        <p:spPr>
          <a:xfrm rot="5400000">
            <a:off x="5785383" y="4684662"/>
            <a:ext cx="685345" cy="178972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F681EF9-BE6D-9833-6843-DA11D8F68BFA}"/>
              </a:ext>
            </a:extLst>
          </p:cNvPr>
          <p:cNvSpPr txBox="1"/>
          <p:nvPr/>
        </p:nvSpPr>
        <p:spPr>
          <a:xfrm>
            <a:off x="5084179" y="393560"/>
            <a:ext cx="2266726" cy="584775"/>
          </a:xfrm>
          <a:prstGeom prst="rect">
            <a:avLst/>
          </a:prstGeom>
          <a:solidFill>
            <a:srgbClr val="FBE6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Kunden lernen wie sie promoten sollen!</a:t>
            </a:r>
          </a:p>
        </p:txBody>
      </p:sp>
      <p:sp>
        <p:nvSpPr>
          <p:cNvPr id="21" name="Pfeil nach rechts 20">
            <a:extLst>
              <a:ext uri="{FF2B5EF4-FFF2-40B4-BE49-F238E27FC236}">
                <a16:creationId xmlns:a16="http://schemas.microsoft.com/office/drawing/2014/main" id="{1B1494D4-20F9-5E3D-F9F9-000722883EDA}"/>
              </a:ext>
            </a:extLst>
          </p:cNvPr>
          <p:cNvSpPr/>
          <p:nvPr/>
        </p:nvSpPr>
        <p:spPr>
          <a:xfrm rot="16200000">
            <a:off x="5663976" y="1518586"/>
            <a:ext cx="944950" cy="162187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468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1451FB-0824-CA12-CB33-04EC9C2B3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75594"/>
            <a:ext cx="10679290" cy="4193028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5248BF4-A4F0-DB31-BCED-D3562CC681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699FE00-B567-CB8E-9FFB-288462EC8870}"/>
              </a:ext>
            </a:extLst>
          </p:cNvPr>
          <p:cNvGrpSpPr/>
          <p:nvPr/>
        </p:nvGrpSpPr>
        <p:grpSpPr>
          <a:xfrm>
            <a:off x="7639508" y="4422646"/>
            <a:ext cx="1919028" cy="1614413"/>
            <a:chOff x="1336184" y="4803086"/>
            <a:chExt cx="1784181" cy="1629568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EF9DE8E5-35C5-CC29-4CE1-805EBBEC794A}"/>
                </a:ext>
              </a:extLst>
            </p:cNvPr>
            <p:cNvSpPr txBox="1"/>
            <p:nvPr/>
          </p:nvSpPr>
          <p:spPr>
            <a:xfrm>
              <a:off x="1336184" y="4803086"/>
              <a:ext cx="1784181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6. Businessinfo / HSE  </a:t>
              </a: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6A7C38E-B67D-FEB6-AE60-0CF26D04A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5029" y="5171870"/>
              <a:ext cx="1380148" cy="1260784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A1BE946-13E3-7CFB-0AB5-53E77386517A}"/>
              </a:ext>
            </a:extLst>
          </p:cNvPr>
          <p:cNvGrpSpPr/>
          <p:nvPr/>
        </p:nvGrpSpPr>
        <p:grpSpPr>
          <a:xfrm>
            <a:off x="7554649" y="243918"/>
            <a:ext cx="1728563" cy="1801680"/>
            <a:chOff x="1040095" y="246257"/>
            <a:chExt cx="1741154" cy="1999652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6B1F31D-8B8E-5C0B-FF1A-EE85EFFF717C}"/>
                </a:ext>
              </a:extLst>
            </p:cNvPr>
            <p:cNvSpPr txBox="1"/>
            <p:nvPr/>
          </p:nvSpPr>
          <p:spPr>
            <a:xfrm>
              <a:off x="1525720" y="246257"/>
              <a:ext cx="1255529" cy="4154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9. Ausbildung / HN </a:t>
              </a:r>
              <a:r>
                <a:rPr kumimoji="0" lang="de-DE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Grow</a:t>
              </a:r>
              <a:endPara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4" name="Grafik 23" descr="Ein Bild, das Text, Spielzeug, Puppe enthält.&#10;&#10;Automatisch generierte Beschreibung">
              <a:extLst>
                <a:ext uri="{FF2B5EF4-FFF2-40B4-BE49-F238E27FC236}">
                  <a16:creationId xmlns:a16="http://schemas.microsoft.com/office/drawing/2014/main" id="{06C01C1D-1D46-2077-CA87-91C149DA4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8743" y="673713"/>
              <a:ext cx="975415" cy="1436520"/>
            </a:xfrm>
            <a:prstGeom prst="rect">
              <a:avLst/>
            </a:prstGeom>
          </p:spPr>
        </p:pic>
        <p:sp>
          <p:nvSpPr>
            <p:cNvPr id="25" name="Pfeil nach rechts 41">
              <a:extLst>
                <a:ext uri="{FF2B5EF4-FFF2-40B4-BE49-F238E27FC236}">
                  <a16:creationId xmlns:a16="http://schemas.microsoft.com/office/drawing/2014/main" id="{D6C481C1-3AFD-D9B1-66FC-A5A4530B2A4A}"/>
                </a:ext>
              </a:extLst>
            </p:cNvPr>
            <p:cNvSpPr/>
            <p:nvPr/>
          </p:nvSpPr>
          <p:spPr>
            <a:xfrm rot="18581511">
              <a:off x="789502" y="1838531"/>
              <a:ext cx="657971" cy="156785"/>
            </a:xfrm>
            <a:prstGeom prst="rightArrow">
              <a:avLst>
                <a:gd name="adj1" fmla="val 50303"/>
                <a:gd name="adj2" fmla="val 84481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8102BBD-7D0F-85BB-6E05-C80BB880B98B}"/>
              </a:ext>
            </a:extLst>
          </p:cNvPr>
          <p:cNvGrpSpPr/>
          <p:nvPr/>
        </p:nvGrpSpPr>
        <p:grpSpPr>
          <a:xfrm>
            <a:off x="6953655" y="2131179"/>
            <a:ext cx="3412664" cy="2181314"/>
            <a:chOff x="397483" y="2483424"/>
            <a:chExt cx="3484793" cy="2181314"/>
          </a:xfrm>
        </p:grpSpPr>
        <p:sp>
          <p:nvSpPr>
            <p:cNvPr id="27" name="Pfeil nach rechts 26">
              <a:extLst>
                <a:ext uri="{FF2B5EF4-FFF2-40B4-BE49-F238E27FC236}">
                  <a16:creationId xmlns:a16="http://schemas.microsoft.com/office/drawing/2014/main" id="{7F711D66-F196-CE9B-C0B4-89D3DC7C005A}"/>
                </a:ext>
              </a:extLst>
            </p:cNvPr>
            <p:cNvSpPr/>
            <p:nvPr/>
          </p:nvSpPr>
          <p:spPr>
            <a:xfrm rot="14731384">
              <a:off x="870268" y="4257360"/>
              <a:ext cx="657971" cy="156785"/>
            </a:xfrm>
            <a:prstGeom prst="rightArrow">
              <a:avLst>
                <a:gd name="adj1" fmla="val 50303"/>
                <a:gd name="adj2" fmla="val 84481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5F830BB3-B4BA-2844-896A-84A5FCAFFCBF}"/>
                </a:ext>
              </a:extLst>
            </p:cNvPr>
            <p:cNvSpPr txBox="1"/>
            <p:nvPr/>
          </p:nvSpPr>
          <p:spPr>
            <a:xfrm>
              <a:off x="2451058" y="2488213"/>
              <a:ext cx="1431218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8. Premiumkunde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40A3C231-05E9-CDDD-12C7-8D9B4B762194}"/>
                </a:ext>
              </a:extLst>
            </p:cNvPr>
            <p:cNvSpPr txBox="1"/>
            <p:nvPr/>
          </p:nvSpPr>
          <p:spPr>
            <a:xfrm>
              <a:off x="397483" y="2483424"/>
              <a:ext cx="974466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7. Berater</a:t>
              </a:r>
            </a:p>
          </p:txBody>
        </p:sp>
        <p:sp>
          <p:nvSpPr>
            <p:cNvPr id="30" name="Pfeil nach rechts 41">
              <a:extLst>
                <a:ext uri="{FF2B5EF4-FFF2-40B4-BE49-F238E27FC236}">
                  <a16:creationId xmlns:a16="http://schemas.microsoft.com/office/drawing/2014/main" id="{E6C50CC8-727C-3A4B-D492-D099913FA602}"/>
                </a:ext>
              </a:extLst>
            </p:cNvPr>
            <p:cNvSpPr/>
            <p:nvPr/>
          </p:nvSpPr>
          <p:spPr>
            <a:xfrm rot="17695010">
              <a:off x="2515806" y="4193803"/>
              <a:ext cx="657971" cy="156785"/>
            </a:xfrm>
            <a:prstGeom prst="rightArrow">
              <a:avLst>
                <a:gd name="adj1" fmla="val 50303"/>
                <a:gd name="adj2" fmla="val 84481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Grafik 30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BF7A2F5A-D17B-3DA8-D7EA-692CBA1D3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4788" y="2892421"/>
              <a:ext cx="814676" cy="1020489"/>
            </a:xfrm>
            <a:prstGeom prst="rect">
              <a:avLst/>
            </a:prstGeom>
          </p:spPr>
        </p:pic>
        <p:pic>
          <p:nvPicPr>
            <p:cNvPr id="32" name="Grafik 31" descr="Ein Bild, das Spielzeug, Puppe enthält.&#10;&#10;Automatisch generierte Beschreibung">
              <a:extLst>
                <a:ext uri="{FF2B5EF4-FFF2-40B4-BE49-F238E27FC236}">
                  <a16:creationId xmlns:a16="http://schemas.microsoft.com/office/drawing/2014/main" id="{E46F1B45-31A9-3702-193B-932447435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652" y="2854147"/>
              <a:ext cx="888611" cy="1165706"/>
            </a:xfrm>
            <a:prstGeom prst="rect">
              <a:avLst/>
            </a:prstGeom>
          </p:spPr>
        </p:pic>
      </p:grp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364EEACC-3AD9-5A9B-C9B0-5B70B1E08B7D}"/>
              </a:ext>
            </a:extLst>
          </p:cNvPr>
          <p:cNvSpPr txBox="1">
            <a:spLocks/>
          </p:cNvSpPr>
          <p:nvPr/>
        </p:nvSpPr>
        <p:spPr>
          <a:xfrm>
            <a:off x="838198" y="361244"/>
            <a:ext cx="5454315" cy="54073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Premiumkunden immer wieder nach Empfehlungen fragen – Resultat teilen.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PK unter PK aufbauen.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Situationen verändern sich.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Berater helfen ihre Ziele zu erreichen.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b="1" dirty="0"/>
              <a:t>ACTION PLAN – 90-TAGE-PLAN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9909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37" descr="A person sitting at a table&#10;&#10;Description automatically generated">
            <a:extLst>
              <a:ext uri="{FF2B5EF4-FFF2-40B4-BE49-F238E27FC236}">
                <a16:creationId xmlns:a16="http://schemas.microsoft.com/office/drawing/2014/main" id="{32BA190D-2A3A-F543-AC5D-4E909F68CC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12" y="-16002"/>
            <a:ext cx="12183257" cy="6876000"/>
          </a:xfrm>
          <a:prstGeom prst="rect">
            <a:avLst/>
          </a:prstGeom>
        </p:spPr>
      </p:pic>
      <p:sp>
        <p:nvSpPr>
          <p:cNvPr id="4" name="Line 257">
            <a:extLst>
              <a:ext uri="{FF2B5EF4-FFF2-40B4-BE49-F238E27FC236}">
                <a16:creationId xmlns:a16="http://schemas.microsoft.com/office/drawing/2014/main" id="{129ACE16-78AF-794D-AEB0-84E17EA8BB45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1225510" y="3305563"/>
            <a:ext cx="372085" cy="244279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pic>
        <p:nvPicPr>
          <p:cNvPr id="5" name="Picture 2" descr="Ãhnliches Foto">
            <a:extLst>
              <a:ext uri="{FF2B5EF4-FFF2-40B4-BE49-F238E27FC236}">
                <a16:creationId xmlns:a16="http://schemas.microsoft.com/office/drawing/2014/main" id="{26F02DB1-E44C-F345-839C-5522C2EC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17039" r="15820" b="16194"/>
          <a:stretch>
            <a:fillRect/>
          </a:stretch>
        </p:blipFill>
        <p:spPr bwMode="auto">
          <a:xfrm>
            <a:off x="1604443" y="2605846"/>
            <a:ext cx="849819" cy="88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A810A738-65D5-2F4A-A6EA-5771D9AE4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9" y="3564093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5CF2C3D6-8AA8-144A-B097-90E7E52E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66" y="3802673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E6CB4CCC-3DC1-C049-932D-4B338A91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4" y="3572413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57">
            <a:extLst>
              <a:ext uri="{FF2B5EF4-FFF2-40B4-BE49-F238E27FC236}">
                <a16:creationId xmlns:a16="http://schemas.microsoft.com/office/drawing/2014/main" id="{C67FBF19-8048-B543-9243-FFDAB9DDBDA2}"/>
              </a:ext>
            </a:extLst>
          </p:cNvPr>
          <p:cNvSpPr>
            <a:spLocks noChangeShapeType="1"/>
          </p:cNvSpPr>
          <p:nvPr/>
        </p:nvSpPr>
        <p:spPr bwMode="auto">
          <a:xfrm rot="21163583">
            <a:off x="2501395" y="3248564"/>
            <a:ext cx="294773" cy="358277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10" name="Line 257">
            <a:extLst>
              <a:ext uri="{FF2B5EF4-FFF2-40B4-BE49-F238E27FC236}">
                <a16:creationId xmlns:a16="http://schemas.microsoft.com/office/drawing/2014/main" id="{E5091F5C-1E77-A94E-8F76-BFEFFF6D1A54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2010562" y="3531507"/>
            <a:ext cx="28085" cy="220031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8CDFC18-1381-B14C-BB8F-2CE3917A6456}"/>
              </a:ext>
            </a:extLst>
          </p:cNvPr>
          <p:cNvGrpSpPr/>
          <p:nvPr/>
        </p:nvGrpSpPr>
        <p:grpSpPr>
          <a:xfrm>
            <a:off x="393044" y="5647367"/>
            <a:ext cx="1712659" cy="1109105"/>
            <a:chOff x="3029883" y="5078972"/>
            <a:chExt cx="1712659" cy="1109105"/>
          </a:xfrm>
        </p:grpSpPr>
        <p:sp>
          <p:nvSpPr>
            <p:cNvPr id="12" name="Shape 1258">
              <a:extLst>
                <a:ext uri="{FF2B5EF4-FFF2-40B4-BE49-F238E27FC236}">
                  <a16:creationId xmlns:a16="http://schemas.microsoft.com/office/drawing/2014/main" id="{F4450E76-F215-2D45-8AFE-1A421B314674}"/>
                </a:ext>
              </a:extLst>
            </p:cNvPr>
            <p:cNvSpPr txBox="1"/>
            <p:nvPr/>
          </p:nvSpPr>
          <p:spPr>
            <a:xfrm>
              <a:off x="3614759" y="5808171"/>
              <a:ext cx="1127783" cy="3799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6" tIns="35716" rIns="35716" bIns="35716" anchor="ctr">
              <a:spAutoFit/>
            </a:bodyPr>
            <a:lstStyle>
              <a:lvl1pPr defTabSz="584200">
                <a:defRPr sz="4000" b="1" i="1">
                  <a:solidFill>
                    <a:srgbClr val="4AE65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7010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Tx/>
                <a:buNone/>
                <a:tabLst/>
                <a:defRPr/>
              </a:pPr>
              <a:r>
                <a:rPr kumimoji="0" lang="tr-T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  <a:sym typeface="Helvetica"/>
                </a:rPr>
                <a:t>126 VP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78B099D-BD97-4343-8DA9-E8854EDEC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500" b="91875" l="3625" r="73625">
                          <a14:foregroundMark x1="29500" y1="9875" x2="50750" y2="9500"/>
                          <a14:foregroundMark x1="50750" y1="9500" x2="68500" y2="16125"/>
                          <a14:foregroundMark x1="68500" y1="16125" x2="47500" y2="80125"/>
                          <a14:foregroundMark x1="47500" y1="80125" x2="32250" y2="42000"/>
                          <a14:foregroundMark x1="32250" y1="42000" x2="34750" y2="20125"/>
                          <a14:foregroundMark x1="34750" y1="20125" x2="51750" y2="34750"/>
                          <a14:foregroundMark x1="51750" y1="34750" x2="67375" y2="90875"/>
                          <a14:foregroundMark x1="31875" y1="91625" x2="52125" y2="91875"/>
                          <a14:foregroundMark x1="52125" y1="91875" x2="68375" y2="91250"/>
                          <a14:foregroundMark x1="29500" y1="91875" x2="29500" y2="91875"/>
                          <a14:foregroundMark x1="29875" y1="89625" x2="29875" y2="89625"/>
                          <a14:foregroundMark x1="29875" y1="86125" x2="29875" y2="86125"/>
                          <a14:foregroundMark x1="30875" y1="82125" x2="30875" y2="82125"/>
                          <a14:foregroundMark x1="31125" y1="76500" x2="31500" y2="66875"/>
                          <a14:foregroundMark x1="31500" y1="57500" x2="31500" y2="49750"/>
                          <a14:foregroundMark x1="31500" y1="30375" x2="35125" y2="20000"/>
                          <a14:foregroundMark x1="35125" y1="11625" x2="48375" y2="11875"/>
                          <a14:foregroundMark x1="60375" y1="10125" x2="64625" y2="10500"/>
                          <a14:foregroundMark x1="55625" y1="8875" x2="49375" y2="9125"/>
                          <a14:foregroundMark x1="44625" y1="8250" x2="40250" y2="8500"/>
                          <a14:foregroundMark x1="40250" y1="7875" x2="44625" y2="8125"/>
                          <a14:foregroundMark x1="50625" y1="7875" x2="55625" y2="8125"/>
                          <a14:foregroundMark x1="61625" y1="9500" x2="64000" y2="9625"/>
                          <a14:foregroundMark x1="68125" y1="9625" x2="69625" y2="10500"/>
                          <a14:foregroundMark x1="65375" y1="8125" x2="61375" y2="8250"/>
                          <a14:foregroundMark x1="59625" y1="7750" x2="55750" y2="7500"/>
                          <a14:foregroundMark x1="54875" y1="6500" x2="69125" y2="6875"/>
                          <a14:foregroundMark x1="69625" y1="8125" x2="71750" y2="14625"/>
                          <a14:foregroundMark x1="71125" y1="21000" x2="71125" y2="34000"/>
                          <a14:foregroundMark x1="71125" y1="34375" x2="73375" y2="50125"/>
                          <a14:foregroundMark x1="73375" y1="50625" x2="73625" y2="68875"/>
                          <a14:foregroundMark x1="72000" y1="72875" x2="72000" y2="88250"/>
                          <a14:foregroundMark x1="71625" y1="80250" x2="72000" y2="66375"/>
                          <a14:foregroundMark x1="71375" y1="61375" x2="72750" y2="18875"/>
                          <a14:foregroundMark x1="72750" y1="18625" x2="73375" y2="40000"/>
                          <a14:foregroundMark x1="61250" y1="51625" x2="44500" y2="51750"/>
                          <a14:foregroundMark x1="45500" y1="26875" x2="45000" y2="20250"/>
                          <a14:foregroundMark x1="53250" y1="25625" x2="53250" y2="30625"/>
                          <a14:foregroundMark x1="40250" y1="75500" x2="33875" y2="87625"/>
                          <a14:foregroundMark x1="33875" y1="87500" x2="39250" y2="87625"/>
                          <a14:foregroundMark x1="29125" y1="75250" x2="29625" y2="56750"/>
                          <a14:foregroundMark x1="28125" y1="42375" x2="32250" y2="20625"/>
                          <a14:foregroundMark x1="27875" y1="24250" x2="28500" y2="30250"/>
                          <a14:foregroundMark x1="29250" y1="24625" x2="29250" y2="21000"/>
                          <a14:foregroundMark x1="29500" y1="23250" x2="29500" y2="23250"/>
                          <a14:foregroundMark x1="29500" y1="23250" x2="29500" y2="22250"/>
                          <a14:foregroundMark x1="29875" y1="20250" x2="30250" y2="24000"/>
                          <a14:foregroundMark x1="29125" y1="33750" x2="30000" y2="57875"/>
                          <a14:foregroundMark x1="32125" y1="61875" x2="27500" y2="47500"/>
                          <a14:foregroundMark x1="3625" y1="11500" x2="3625" y2="11500"/>
                        </a14:backgroundRemoval>
                      </a14:imgEffect>
                    </a14:imgLayer>
                  </a14:imgProps>
                </a:ext>
              </a:extLst>
            </a:blip>
            <a:srcRect l="27111" t="3698" r="25828" b="4500"/>
            <a:stretch/>
          </p:blipFill>
          <p:spPr>
            <a:xfrm>
              <a:off x="3331110" y="5078972"/>
              <a:ext cx="368300" cy="718434"/>
            </a:xfrm>
            <a:prstGeom prst="rect">
              <a:avLst/>
            </a:prstGeom>
          </p:spPr>
        </p:pic>
        <p:pic>
          <p:nvPicPr>
            <p:cNvPr id="14" name="Grafik 13" descr="Ein Bild, das Text, Tasse, Kaffee, Tisch enthält.&#10;&#10;Automatisch generierte Beschreibung">
              <a:extLst>
                <a:ext uri="{FF2B5EF4-FFF2-40B4-BE49-F238E27FC236}">
                  <a16:creationId xmlns:a16="http://schemas.microsoft.com/office/drawing/2014/main" id="{2426CDA9-E39E-7340-90DB-505F804CA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1446" y="5126214"/>
              <a:ext cx="368300" cy="671191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EA3A48FB-45B3-9B4C-B85C-A69DA3E83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2000" l="10000" r="90000">
                          <a14:foregroundMark x1="57000" y1="92000" x2="57000" y2="92000"/>
                          <a14:foregroundMark x1="53600" y1="12600" x2="53600" y2="12600"/>
                          <a14:backgroundMark x1="39200" y1="13000" x2="39200" y2="13000"/>
                          <a14:backgroundMark x1="60800" y1="9600" x2="60800" y2="9600"/>
                          <a14:backgroundMark x1="35600" y1="93800" x2="35600" y2="93800"/>
                          <a14:backgroundMark x1="61400" y1="93800" x2="61400" y2="93800"/>
                          <a14:backgroundMark x1="61600" y1="93800" x2="61600" y2="93800"/>
                          <a14:backgroundMark x1="61600" y1="93800" x2="61600" y2="93800"/>
                          <a14:backgroundMark x1="62200" y1="93600" x2="62200" y2="93600"/>
                          <a14:backgroundMark x1="62200" y1="93000" x2="62200" y2="93000"/>
                        </a14:backgroundRemoval>
                      </a14:imgEffect>
                    </a14:imgLayer>
                  </a14:imgProps>
                </a:ext>
              </a:extLst>
            </a:blip>
            <a:srcRect l="35148" t="7181" r="36658" b="6249"/>
            <a:stretch/>
          </p:blipFill>
          <p:spPr>
            <a:xfrm>
              <a:off x="4559696" y="5220040"/>
              <a:ext cx="182846" cy="577365"/>
            </a:xfrm>
            <a:prstGeom prst="rect">
              <a:avLst/>
            </a:prstGeom>
          </p:spPr>
        </p:pic>
        <p:pic>
          <p:nvPicPr>
            <p:cNvPr id="16" name="Picture 12" descr="Herbalife Independent Member - Herbalife Tea 50g">
              <a:extLst>
                <a:ext uri="{FF2B5EF4-FFF2-40B4-BE49-F238E27FC236}">
                  <a16:creationId xmlns:a16="http://schemas.microsoft.com/office/drawing/2014/main" id="{72679C5E-F3E1-4842-AA5F-72C719C569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50" b="96125" l="10000" r="90000">
                          <a14:foregroundMark x1="33125" y1="8375" x2="66250" y2="10875"/>
                          <a14:foregroundMark x1="29250" y1="91250" x2="42000" y2="91500"/>
                          <a14:foregroundMark x1="42000" y1="91500" x2="58125" y2="90500"/>
                          <a14:foregroundMark x1="58125" y1="90500" x2="66625" y2="91625"/>
                          <a14:foregroundMark x1="60375" y1="96125" x2="41875" y2="95750"/>
                          <a14:foregroundMark x1="70500" y1="41875" x2="70500" y2="41875"/>
                          <a14:foregroundMark x1="54125" y1="6500" x2="54125" y2="6500"/>
                          <a14:foregroundMark x1="54250" y1="6500" x2="54250" y2="6500"/>
                          <a14:foregroundMark x1="56250" y1="6500" x2="56250" y2="6500"/>
                          <a14:foregroundMark x1="52375" y1="6250" x2="43500" y2="6250"/>
                          <a14:foregroundMark x1="71250" y1="44250" x2="71250" y2="44250"/>
                          <a14:foregroundMark x1="70750" y1="53500" x2="70750" y2="53500"/>
                          <a14:foregroundMark x1="71125" y1="51625" x2="71125" y2="51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883" y="5428314"/>
              <a:ext cx="369091" cy="369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FBEF4722-3D63-0448-9CB5-82FBB3E2D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500" b="91875" l="3625" r="73625">
                          <a14:foregroundMark x1="29500" y1="9875" x2="50750" y2="9500"/>
                          <a14:foregroundMark x1="50750" y1="9500" x2="68500" y2="16125"/>
                          <a14:foregroundMark x1="68500" y1="16125" x2="47500" y2="80125"/>
                          <a14:foregroundMark x1="47500" y1="80125" x2="32250" y2="42000"/>
                          <a14:foregroundMark x1="32250" y1="42000" x2="34750" y2="20125"/>
                          <a14:foregroundMark x1="34750" y1="20125" x2="51750" y2="34750"/>
                          <a14:foregroundMark x1="51750" y1="34750" x2="67375" y2="90875"/>
                          <a14:foregroundMark x1="31875" y1="91625" x2="52125" y2="91875"/>
                          <a14:foregroundMark x1="52125" y1="91875" x2="68375" y2="91250"/>
                          <a14:foregroundMark x1="29500" y1="91875" x2="29500" y2="91875"/>
                          <a14:foregroundMark x1="29875" y1="89625" x2="29875" y2="89625"/>
                          <a14:foregroundMark x1="29875" y1="86125" x2="29875" y2="86125"/>
                          <a14:foregroundMark x1="30875" y1="82125" x2="30875" y2="82125"/>
                          <a14:foregroundMark x1="31125" y1="76500" x2="31500" y2="66875"/>
                          <a14:foregroundMark x1="31500" y1="57500" x2="31500" y2="49750"/>
                          <a14:foregroundMark x1="31500" y1="30375" x2="35125" y2="20000"/>
                          <a14:foregroundMark x1="35125" y1="11625" x2="48375" y2="11875"/>
                          <a14:foregroundMark x1="60375" y1="10125" x2="64625" y2="10500"/>
                          <a14:foregroundMark x1="55625" y1="8875" x2="49375" y2="9125"/>
                          <a14:foregroundMark x1="44625" y1="8250" x2="40250" y2="8500"/>
                          <a14:foregroundMark x1="40250" y1="7875" x2="44625" y2="8125"/>
                          <a14:foregroundMark x1="50625" y1="7875" x2="55625" y2="8125"/>
                          <a14:foregroundMark x1="61625" y1="9500" x2="64000" y2="9625"/>
                          <a14:foregroundMark x1="68125" y1="9625" x2="69625" y2="10500"/>
                          <a14:foregroundMark x1="65375" y1="8125" x2="61375" y2="8250"/>
                          <a14:foregroundMark x1="59625" y1="7750" x2="55750" y2="7500"/>
                          <a14:foregroundMark x1="54875" y1="6500" x2="69125" y2="6875"/>
                          <a14:foregroundMark x1="69625" y1="8125" x2="71750" y2="14625"/>
                          <a14:foregroundMark x1="71125" y1="21000" x2="71125" y2="34000"/>
                          <a14:foregroundMark x1="71125" y1="34375" x2="73375" y2="50125"/>
                          <a14:foregroundMark x1="73375" y1="50625" x2="73625" y2="68875"/>
                          <a14:foregroundMark x1="72000" y1="72875" x2="72000" y2="88250"/>
                          <a14:foregroundMark x1="71625" y1="80250" x2="72000" y2="66375"/>
                          <a14:foregroundMark x1="71375" y1="61375" x2="72750" y2="18875"/>
                          <a14:foregroundMark x1="72750" y1="18625" x2="73375" y2="40000"/>
                          <a14:foregroundMark x1="61250" y1="51625" x2="44500" y2="51750"/>
                          <a14:foregroundMark x1="45500" y1="26875" x2="45000" y2="20250"/>
                          <a14:foregroundMark x1="53250" y1="25625" x2="53250" y2="30625"/>
                          <a14:foregroundMark x1="40250" y1="75500" x2="33875" y2="87625"/>
                          <a14:foregroundMark x1="33875" y1="87500" x2="39250" y2="87625"/>
                          <a14:foregroundMark x1="29125" y1="75250" x2="29625" y2="56750"/>
                          <a14:foregroundMark x1="28125" y1="42375" x2="32250" y2="20625"/>
                          <a14:foregroundMark x1="27875" y1="24250" x2="28500" y2="30250"/>
                          <a14:foregroundMark x1="29250" y1="24625" x2="29250" y2="21000"/>
                          <a14:foregroundMark x1="29500" y1="23250" x2="29500" y2="23250"/>
                          <a14:foregroundMark x1="29500" y1="23250" x2="29500" y2="22250"/>
                          <a14:foregroundMark x1="29875" y1="20250" x2="30250" y2="24000"/>
                          <a14:foregroundMark x1="29125" y1="33750" x2="30000" y2="57875"/>
                          <a14:foregroundMark x1="32125" y1="61875" x2="27500" y2="47500"/>
                          <a14:foregroundMark x1="3625" y1="11500" x2="3625" y2="11500"/>
                        </a14:backgroundRemoval>
                      </a14:imgEffect>
                    </a14:imgLayer>
                  </a14:imgProps>
                </a:ext>
              </a:extLst>
            </a:blip>
            <a:srcRect l="27111" t="3698" r="25828" b="4500"/>
            <a:stretch/>
          </p:blipFill>
          <p:spPr>
            <a:xfrm>
              <a:off x="3749778" y="5078972"/>
              <a:ext cx="368300" cy="718434"/>
            </a:xfrm>
            <a:prstGeom prst="rect">
              <a:avLst/>
            </a:prstGeom>
          </p:spPr>
        </p:pic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2162F4DB-33F9-C444-B4C0-9EECD852972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3620" r="1363" b="2787"/>
          <a:stretch/>
        </p:blipFill>
        <p:spPr>
          <a:xfrm>
            <a:off x="5372680" y="372777"/>
            <a:ext cx="1525568" cy="1480263"/>
          </a:xfrm>
          <a:prstGeom prst="ellipse">
            <a:avLst/>
          </a:prstGeom>
        </p:spPr>
      </p:pic>
      <p:sp>
        <p:nvSpPr>
          <p:cNvPr id="35" name="Line 257">
            <a:extLst>
              <a:ext uri="{FF2B5EF4-FFF2-40B4-BE49-F238E27FC236}">
                <a16:creationId xmlns:a16="http://schemas.microsoft.com/office/drawing/2014/main" id="{8AF9AA70-AF12-B744-897D-92F94F616E63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5308511" y="3281150"/>
            <a:ext cx="372085" cy="244279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pic>
        <p:nvPicPr>
          <p:cNvPr id="36" name="Picture 2" descr="Ãhnliches Foto">
            <a:extLst>
              <a:ext uri="{FF2B5EF4-FFF2-40B4-BE49-F238E27FC236}">
                <a16:creationId xmlns:a16="http://schemas.microsoft.com/office/drawing/2014/main" id="{BE9D8AD5-FA6D-CD45-8BBC-822608257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17039" r="15820" b="16194"/>
          <a:stretch>
            <a:fillRect/>
          </a:stretch>
        </p:blipFill>
        <p:spPr bwMode="auto">
          <a:xfrm>
            <a:off x="5687444" y="2581433"/>
            <a:ext cx="849819" cy="88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Line 257">
            <a:extLst>
              <a:ext uri="{FF2B5EF4-FFF2-40B4-BE49-F238E27FC236}">
                <a16:creationId xmlns:a16="http://schemas.microsoft.com/office/drawing/2014/main" id="{66E76FAF-72FA-8044-9606-25E676C1405C}"/>
              </a:ext>
            </a:extLst>
          </p:cNvPr>
          <p:cNvSpPr>
            <a:spLocks noChangeShapeType="1"/>
          </p:cNvSpPr>
          <p:nvPr/>
        </p:nvSpPr>
        <p:spPr bwMode="auto">
          <a:xfrm rot="21163583">
            <a:off x="6584396" y="3224151"/>
            <a:ext cx="294773" cy="358277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41" name="Line 257">
            <a:extLst>
              <a:ext uri="{FF2B5EF4-FFF2-40B4-BE49-F238E27FC236}">
                <a16:creationId xmlns:a16="http://schemas.microsoft.com/office/drawing/2014/main" id="{D3227E9D-97C1-9742-9FE0-3723B730E793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6093563" y="3507094"/>
            <a:ext cx="28085" cy="220031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43" name="Line 257">
            <a:extLst>
              <a:ext uri="{FF2B5EF4-FFF2-40B4-BE49-F238E27FC236}">
                <a16:creationId xmlns:a16="http://schemas.microsoft.com/office/drawing/2014/main" id="{0E6CB081-7137-DB46-AA98-2F672CE7EE44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9391512" y="3305563"/>
            <a:ext cx="372085" cy="244279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pic>
        <p:nvPicPr>
          <p:cNvPr id="44" name="Picture 2" descr="Ãhnliches Foto">
            <a:extLst>
              <a:ext uri="{FF2B5EF4-FFF2-40B4-BE49-F238E27FC236}">
                <a16:creationId xmlns:a16="http://schemas.microsoft.com/office/drawing/2014/main" id="{3AB5CEBE-FD22-1243-8CB3-FBF2EBF84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17039" r="15820" b="16194"/>
          <a:stretch>
            <a:fillRect/>
          </a:stretch>
        </p:blipFill>
        <p:spPr bwMode="auto">
          <a:xfrm>
            <a:off x="9770445" y="2605846"/>
            <a:ext cx="849819" cy="88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Line 257">
            <a:extLst>
              <a:ext uri="{FF2B5EF4-FFF2-40B4-BE49-F238E27FC236}">
                <a16:creationId xmlns:a16="http://schemas.microsoft.com/office/drawing/2014/main" id="{34AFE723-858D-FB41-BBC5-AF92FEB003AB}"/>
              </a:ext>
            </a:extLst>
          </p:cNvPr>
          <p:cNvSpPr>
            <a:spLocks noChangeShapeType="1"/>
          </p:cNvSpPr>
          <p:nvPr/>
        </p:nvSpPr>
        <p:spPr bwMode="auto">
          <a:xfrm rot="21163583">
            <a:off x="10667397" y="3248564"/>
            <a:ext cx="294773" cy="358277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49" name="Line 257">
            <a:extLst>
              <a:ext uri="{FF2B5EF4-FFF2-40B4-BE49-F238E27FC236}">
                <a16:creationId xmlns:a16="http://schemas.microsoft.com/office/drawing/2014/main" id="{8ED164E1-D3B8-9A43-8B76-7CA2AC7BFB0E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10176564" y="3531507"/>
            <a:ext cx="28085" cy="220031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50" name="Line 257">
            <a:extLst>
              <a:ext uri="{FF2B5EF4-FFF2-40B4-BE49-F238E27FC236}">
                <a16:creationId xmlns:a16="http://schemas.microsoft.com/office/drawing/2014/main" id="{495543F1-518A-B346-B9DD-937F5100AB42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6067639" y="1931854"/>
            <a:ext cx="79930" cy="621395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51" name="Line 257">
            <a:extLst>
              <a:ext uri="{FF2B5EF4-FFF2-40B4-BE49-F238E27FC236}">
                <a16:creationId xmlns:a16="http://schemas.microsoft.com/office/drawing/2014/main" id="{1C39091F-DC7E-184B-865A-967CCE492240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2234997" y="2154306"/>
            <a:ext cx="3568869" cy="226528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52" name="Line 257">
            <a:extLst>
              <a:ext uri="{FF2B5EF4-FFF2-40B4-BE49-F238E27FC236}">
                <a16:creationId xmlns:a16="http://schemas.microsoft.com/office/drawing/2014/main" id="{2EDD16C7-23EE-C949-BED4-9C1E83F5CF91}"/>
              </a:ext>
            </a:extLst>
          </p:cNvPr>
          <p:cNvSpPr>
            <a:spLocks noChangeShapeType="1"/>
          </p:cNvSpPr>
          <p:nvPr/>
        </p:nvSpPr>
        <p:spPr bwMode="auto">
          <a:xfrm rot="21163583">
            <a:off x="6525244" y="1726150"/>
            <a:ext cx="3188386" cy="1212601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pic>
        <p:nvPicPr>
          <p:cNvPr id="85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F7399391-CA09-7040-A9B3-FDB9D43F5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6" y="3593112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22697AAD-59BF-DB40-8943-3C5EFB29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93" y="3831692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507C3478-A982-FF46-9A77-DE8E381F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01" y="3601432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72F6BE9B-D958-4243-9CA3-1046CD24E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551" y="3626135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31E4B368-BC57-9E43-BA14-5A3FE9B4A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468" y="3864715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020D78A7-B81B-344E-8C09-0AE222D5E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476" y="3634455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Textfeld 108">
            <a:extLst>
              <a:ext uri="{FF2B5EF4-FFF2-40B4-BE49-F238E27FC236}">
                <a16:creationId xmlns:a16="http://schemas.microsoft.com/office/drawing/2014/main" id="{AD17A32E-FB0D-0C4E-B80A-A5E11CAB93C4}"/>
              </a:ext>
            </a:extLst>
          </p:cNvPr>
          <p:cNvSpPr txBox="1"/>
          <p:nvPr/>
        </p:nvSpPr>
        <p:spPr>
          <a:xfrm>
            <a:off x="2355656" y="5953631"/>
            <a:ext cx="319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Prm.Kunden in der 1.Linie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Prm.Kunden ind er 2. Linie</a:t>
            </a:r>
          </a:p>
        </p:txBody>
      </p:sp>
      <p:sp>
        <p:nvSpPr>
          <p:cNvPr id="111" name="Geschweifte Klammer rechts 110">
            <a:extLst>
              <a:ext uri="{FF2B5EF4-FFF2-40B4-BE49-F238E27FC236}">
                <a16:creationId xmlns:a16="http://schemas.microsoft.com/office/drawing/2014/main" id="{F9216FC0-B82B-2848-98E6-49A6884FCD55}"/>
              </a:ext>
            </a:extLst>
          </p:cNvPr>
          <p:cNvSpPr/>
          <p:nvPr/>
        </p:nvSpPr>
        <p:spPr>
          <a:xfrm>
            <a:off x="5156594" y="5888462"/>
            <a:ext cx="275900" cy="77666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E6D2DEDD-1DA2-8147-802E-FD84A8622E79}"/>
              </a:ext>
            </a:extLst>
          </p:cNvPr>
          <p:cNvSpPr txBox="1"/>
          <p:nvPr/>
        </p:nvSpPr>
        <p:spPr>
          <a:xfrm>
            <a:off x="5494553" y="6114163"/>
            <a:ext cx="398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Prm.Kunden x 126 VP = 1500 VP</a:t>
            </a:r>
          </a:p>
        </p:txBody>
      </p:sp>
      <p:pic>
        <p:nvPicPr>
          <p:cNvPr id="66" name="Grafik 65">
            <a:extLst>
              <a:ext uri="{FF2B5EF4-FFF2-40B4-BE49-F238E27FC236}">
                <a16:creationId xmlns:a16="http://schemas.microsoft.com/office/drawing/2014/main" id="{88C75F23-389B-124F-BBE9-633C1A388FB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3620" r="1363" b="2787"/>
          <a:stretch/>
        </p:blipFill>
        <p:spPr>
          <a:xfrm>
            <a:off x="11327203" y="6131637"/>
            <a:ext cx="239001" cy="231904"/>
          </a:xfrm>
          <a:prstGeom prst="ellipse">
            <a:avLst/>
          </a:prstGeom>
        </p:spPr>
      </p:pic>
      <p:sp>
        <p:nvSpPr>
          <p:cNvPr id="70" name="Shape 1258">
            <a:extLst>
              <a:ext uri="{FF2B5EF4-FFF2-40B4-BE49-F238E27FC236}">
                <a16:creationId xmlns:a16="http://schemas.microsoft.com/office/drawing/2014/main" id="{D934B1AD-2BBF-BE43-90B5-BE251500D48A}"/>
              </a:ext>
            </a:extLst>
          </p:cNvPr>
          <p:cNvSpPr txBox="1"/>
          <p:nvPr/>
        </p:nvSpPr>
        <p:spPr>
          <a:xfrm>
            <a:off x="11554048" y="6155429"/>
            <a:ext cx="282350" cy="19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DU</a:t>
            </a:r>
          </a:p>
        </p:txBody>
      </p:sp>
      <p:pic>
        <p:nvPicPr>
          <p:cNvPr id="45" name="Picture 2" descr="Ãhnliches Foto">
            <a:extLst>
              <a:ext uri="{FF2B5EF4-FFF2-40B4-BE49-F238E27FC236}">
                <a16:creationId xmlns:a16="http://schemas.microsoft.com/office/drawing/2014/main" id="{FFC3568D-28F0-AC4F-847D-B37EFA249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17039" r="15820" b="16194"/>
          <a:stretch>
            <a:fillRect/>
          </a:stretch>
        </p:blipFill>
        <p:spPr bwMode="auto">
          <a:xfrm>
            <a:off x="11333900" y="6365800"/>
            <a:ext cx="223674" cy="23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90097B81-6223-394B-9479-BDDFF2746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260" y="6599962"/>
            <a:ext cx="198954" cy="19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Shape 1258">
            <a:extLst>
              <a:ext uri="{FF2B5EF4-FFF2-40B4-BE49-F238E27FC236}">
                <a16:creationId xmlns:a16="http://schemas.microsoft.com/office/drawing/2014/main" id="{A8FD20D5-140F-9D47-A705-25CFFB6B2AAC}"/>
              </a:ext>
            </a:extLst>
          </p:cNvPr>
          <p:cNvSpPr txBox="1"/>
          <p:nvPr/>
        </p:nvSpPr>
        <p:spPr>
          <a:xfrm>
            <a:off x="11519772" y="6384131"/>
            <a:ext cx="643427" cy="19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PRM.KUNDE</a:t>
            </a:r>
          </a:p>
        </p:txBody>
      </p:sp>
      <p:sp>
        <p:nvSpPr>
          <p:cNvPr id="53" name="Shape 1258">
            <a:extLst>
              <a:ext uri="{FF2B5EF4-FFF2-40B4-BE49-F238E27FC236}">
                <a16:creationId xmlns:a16="http://schemas.microsoft.com/office/drawing/2014/main" id="{D98AA512-B9E4-4741-B7F1-07AD1D7BBF09}"/>
              </a:ext>
            </a:extLst>
          </p:cNvPr>
          <p:cNvSpPr txBox="1"/>
          <p:nvPr/>
        </p:nvSpPr>
        <p:spPr>
          <a:xfrm>
            <a:off x="11525648" y="6603220"/>
            <a:ext cx="643427" cy="19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EMPFEHLUNG</a:t>
            </a:r>
          </a:p>
        </p:txBody>
      </p:sp>
      <p:sp>
        <p:nvSpPr>
          <p:cNvPr id="54" name="Metin kutusu 2">
            <a:extLst>
              <a:ext uri="{FF2B5EF4-FFF2-40B4-BE49-F238E27FC236}">
                <a16:creationId xmlns:a16="http://schemas.microsoft.com/office/drawing/2014/main" id="{1ADDC614-5AF5-3E45-A9D1-5D5857F9E628}"/>
              </a:ext>
            </a:extLst>
          </p:cNvPr>
          <p:cNvSpPr txBox="1"/>
          <p:nvPr/>
        </p:nvSpPr>
        <p:spPr>
          <a:xfrm flipH="1">
            <a:off x="165447" y="132978"/>
            <a:ext cx="5368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3 GET 3 –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Bau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dir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dein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Team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ganz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einfach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mit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Premiumkunden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auf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95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35" grpId="0" animBg="1"/>
      <p:bldP spid="40" grpId="0" animBg="1"/>
      <p:bldP spid="41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109" grpId="0"/>
      <p:bldP spid="111" grpId="0" animBg="1"/>
      <p:bldP spid="1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37" descr="A person sitting at a table&#10;&#10;Description automatically generated">
            <a:extLst>
              <a:ext uri="{FF2B5EF4-FFF2-40B4-BE49-F238E27FC236}">
                <a16:creationId xmlns:a16="http://schemas.microsoft.com/office/drawing/2014/main" id="{32BA190D-2A3A-F543-AC5D-4E909F68CC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002"/>
            <a:ext cx="12179717" cy="6874002"/>
          </a:xfrm>
          <a:prstGeom prst="rect">
            <a:avLst/>
          </a:prstGeom>
        </p:spPr>
      </p:pic>
      <p:sp>
        <p:nvSpPr>
          <p:cNvPr id="4" name="Line 257">
            <a:extLst>
              <a:ext uri="{FF2B5EF4-FFF2-40B4-BE49-F238E27FC236}">
                <a16:creationId xmlns:a16="http://schemas.microsoft.com/office/drawing/2014/main" id="{129ACE16-78AF-794D-AEB0-84E17EA8BB45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1225510" y="3305563"/>
            <a:ext cx="372085" cy="244279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pic>
        <p:nvPicPr>
          <p:cNvPr id="5" name="Picture 2" descr="Ãhnliches Foto">
            <a:extLst>
              <a:ext uri="{FF2B5EF4-FFF2-40B4-BE49-F238E27FC236}">
                <a16:creationId xmlns:a16="http://schemas.microsoft.com/office/drawing/2014/main" id="{26F02DB1-E44C-F345-839C-5522C2EC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17039" r="15820" b="16194"/>
          <a:stretch>
            <a:fillRect/>
          </a:stretch>
        </p:blipFill>
        <p:spPr bwMode="auto">
          <a:xfrm>
            <a:off x="1604443" y="2605846"/>
            <a:ext cx="849819" cy="88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A810A738-65D5-2F4A-A6EA-5771D9AE4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9" y="3564093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5CF2C3D6-8AA8-144A-B097-90E7E52E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66" y="3802673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E6CB4CCC-3DC1-C049-932D-4B338A91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4" y="3572413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57">
            <a:extLst>
              <a:ext uri="{FF2B5EF4-FFF2-40B4-BE49-F238E27FC236}">
                <a16:creationId xmlns:a16="http://schemas.microsoft.com/office/drawing/2014/main" id="{C67FBF19-8048-B543-9243-FFDAB9DDBDA2}"/>
              </a:ext>
            </a:extLst>
          </p:cNvPr>
          <p:cNvSpPr>
            <a:spLocks noChangeShapeType="1"/>
          </p:cNvSpPr>
          <p:nvPr/>
        </p:nvSpPr>
        <p:spPr bwMode="auto">
          <a:xfrm rot="21163583">
            <a:off x="2501395" y="3248564"/>
            <a:ext cx="294773" cy="358277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10" name="Line 257">
            <a:extLst>
              <a:ext uri="{FF2B5EF4-FFF2-40B4-BE49-F238E27FC236}">
                <a16:creationId xmlns:a16="http://schemas.microsoft.com/office/drawing/2014/main" id="{E5091F5C-1E77-A94E-8F76-BFEFFF6D1A54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2010562" y="3531507"/>
            <a:ext cx="28085" cy="220031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8CDFC18-1381-B14C-BB8F-2CE3917A6456}"/>
              </a:ext>
            </a:extLst>
          </p:cNvPr>
          <p:cNvGrpSpPr/>
          <p:nvPr/>
        </p:nvGrpSpPr>
        <p:grpSpPr>
          <a:xfrm>
            <a:off x="393044" y="5647367"/>
            <a:ext cx="1712659" cy="1109105"/>
            <a:chOff x="3029883" y="5078972"/>
            <a:chExt cx="1712659" cy="1109105"/>
          </a:xfrm>
        </p:grpSpPr>
        <p:sp>
          <p:nvSpPr>
            <p:cNvPr id="12" name="Shape 1258">
              <a:extLst>
                <a:ext uri="{FF2B5EF4-FFF2-40B4-BE49-F238E27FC236}">
                  <a16:creationId xmlns:a16="http://schemas.microsoft.com/office/drawing/2014/main" id="{F4450E76-F215-2D45-8AFE-1A421B314674}"/>
                </a:ext>
              </a:extLst>
            </p:cNvPr>
            <p:cNvSpPr txBox="1"/>
            <p:nvPr/>
          </p:nvSpPr>
          <p:spPr>
            <a:xfrm>
              <a:off x="3614759" y="5808171"/>
              <a:ext cx="1127783" cy="3799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6" tIns="35716" rIns="35716" bIns="35716" anchor="ctr">
              <a:spAutoFit/>
            </a:bodyPr>
            <a:lstStyle>
              <a:lvl1pPr defTabSz="584200">
                <a:defRPr sz="4000" b="1" i="1">
                  <a:solidFill>
                    <a:srgbClr val="4AE65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ctr" defTabSz="7010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50000"/>
                <a:buFontTx/>
                <a:buNone/>
                <a:tabLst/>
                <a:defRPr/>
              </a:pPr>
              <a:r>
                <a:rPr kumimoji="0" lang="tr-T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  <a:sym typeface="Helvetica"/>
                </a:rPr>
                <a:t>126 VP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78B099D-BD97-4343-8DA9-E8854EDEC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500" b="91875" l="3625" r="73625">
                          <a14:foregroundMark x1="29500" y1="9875" x2="50750" y2="9500"/>
                          <a14:foregroundMark x1="50750" y1="9500" x2="68500" y2="16125"/>
                          <a14:foregroundMark x1="68500" y1="16125" x2="47500" y2="80125"/>
                          <a14:foregroundMark x1="47500" y1="80125" x2="32250" y2="42000"/>
                          <a14:foregroundMark x1="32250" y1="42000" x2="34750" y2="20125"/>
                          <a14:foregroundMark x1="34750" y1="20125" x2="51750" y2="34750"/>
                          <a14:foregroundMark x1="51750" y1="34750" x2="67375" y2="90875"/>
                          <a14:foregroundMark x1="31875" y1="91625" x2="52125" y2="91875"/>
                          <a14:foregroundMark x1="52125" y1="91875" x2="68375" y2="91250"/>
                          <a14:foregroundMark x1="29500" y1="91875" x2="29500" y2="91875"/>
                          <a14:foregroundMark x1="29875" y1="89625" x2="29875" y2="89625"/>
                          <a14:foregroundMark x1="29875" y1="86125" x2="29875" y2="86125"/>
                          <a14:foregroundMark x1="30875" y1="82125" x2="30875" y2="82125"/>
                          <a14:foregroundMark x1="31125" y1="76500" x2="31500" y2="66875"/>
                          <a14:foregroundMark x1="31500" y1="57500" x2="31500" y2="49750"/>
                          <a14:foregroundMark x1="31500" y1="30375" x2="35125" y2="20000"/>
                          <a14:foregroundMark x1="35125" y1="11625" x2="48375" y2="11875"/>
                          <a14:foregroundMark x1="60375" y1="10125" x2="64625" y2="10500"/>
                          <a14:foregroundMark x1="55625" y1="8875" x2="49375" y2="9125"/>
                          <a14:foregroundMark x1="44625" y1="8250" x2="40250" y2="8500"/>
                          <a14:foregroundMark x1="40250" y1="7875" x2="44625" y2="8125"/>
                          <a14:foregroundMark x1="50625" y1="7875" x2="55625" y2="8125"/>
                          <a14:foregroundMark x1="61625" y1="9500" x2="64000" y2="9625"/>
                          <a14:foregroundMark x1="68125" y1="9625" x2="69625" y2="10500"/>
                          <a14:foregroundMark x1="65375" y1="8125" x2="61375" y2="8250"/>
                          <a14:foregroundMark x1="59625" y1="7750" x2="55750" y2="7500"/>
                          <a14:foregroundMark x1="54875" y1="6500" x2="69125" y2="6875"/>
                          <a14:foregroundMark x1="69625" y1="8125" x2="71750" y2="14625"/>
                          <a14:foregroundMark x1="71125" y1="21000" x2="71125" y2="34000"/>
                          <a14:foregroundMark x1="71125" y1="34375" x2="73375" y2="50125"/>
                          <a14:foregroundMark x1="73375" y1="50625" x2="73625" y2="68875"/>
                          <a14:foregroundMark x1="72000" y1="72875" x2="72000" y2="88250"/>
                          <a14:foregroundMark x1="71625" y1="80250" x2="72000" y2="66375"/>
                          <a14:foregroundMark x1="71375" y1="61375" x2="72750" y2="18875"/>
                          <a14:foregroundMark x1="72750" y1="18625" x2="73375" y2="40000"/>
                          <a14:foregroundMark x1="61250" y1="51625" x2="44500" y2="51750"/>
                          <a14:foregroundMark x1="45500" y1="26875" x2="45000" y2="20250"/>
                          <a14:foregroundMark x1="53250" y1="25625" x2="53250" y2="30625"/>
                          <a14:foregroundMark x1="40250" y1="75500" x2="33875" y2="87625"/>
                          <a14:foregroundMark x1="33875" y1="87500" x2="39250" y2="87625"/>
                          <a14:foregroundMark x1="29125" y1="75250" x2="29625" y2="56750"/>
                          <a14:foregroundMark x1="28125" y1="42375" x2="32250" y2="20625"/>
                          <a14:foregroundMark x1="27875" y1="24250" x2="28500" y2="30250"/>
                          <a14:foregroundMark x1="29250" y1="24625" x2="29250" y2="21000"/>
                          <a14:foregroundMark x1="29500" y1="23250" x2="29500" y2="23250"/>
                          <a14:foregroundMark x1="29500" y1="23250" x2="29500" y2="22250"/>
                          <a14:foregroundMark x1="29875" y1="20250" x2="30250" y2="24000"/>
                          <a14:foregroundMark x1="29125" y1="33750" x2="30000" y2="57875"/>
                          <a14:foregroundMark x1="32125" y1="61875" x2="27500" y2="47500"/>
                          <a14:foregroundMark x1="3625" y1="11500" x2="3625" y2="11500"/>
                        </a14:backgroundRemoval>
                      </a14:imgEffect>
                    </a14:imgLayer>
                  </a14:imgProps>
                </a:ext>
              </a:extLst>
            </a:blip>
            <a:srcRect l="27111" t="3698" r="25828" b="4500"/>
            <a:stretch/>
          </p:blipFill>
          <p:spPr>
            <a:xfrm>
              <a:off x="3331110" y="5078972"/>
              <a:ext cx="368300" cy="718434"/>
            </a:xfrm>
            <a:prstGeom prst="rect">
              <a:avLst/>
            </a:prstGeom>
          </p:spPr>
        </p:pic>
        <p:pic>
          <p:nvPicPr>
            <p:cNvPr id="14" name="Grafik 13" descr="Ein Bild, das Text, Tasse, Kaffee, Tisch enthält.&#10;&#10;Automatisch generierte Beschreibung">
              <a:extLst>
                <a:ext uri="{FF2B5EF4-FFF2-40B4-BE49-F238E27FC236}">
                  <a16:creationId xmlns:a16="http://schemas.microsoft.com/office/drawing/2014/main" id="{2426CDA9-E39E-7340-90DB-505F804CA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1446" y="5126214"/>
              <a:ext cx="368300" cy="671191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EA3A48FB-45B3-9B4C-B85C-A69DA3E83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2000" l="10000" r="90000">
                          <a14:foregroundMark x1="57000" y1="92000" x2="57000" y2="92000"/>
                          <a14:foregroundMark x1="53600" y1="12600" x2="53600" y2="12600"/>
                          <a14:backgroundMark x1="39200" y1="13000" x2="39200" y2="13000"/>
                          <a14:backgroundMark x1="60800" y1="9600" x2="60800" y2="9600"/>
                          <a14:backgroundMark x1="35600" y1="93800" x2="35600" y2="93800"/>
                          <a14:backgroundMark x1="61400" y1="93800" x2="61400" y2="93800"/>
                          <a14:backgroundMark x1="61600" y1="93800" x2="61600" y2="93800"/>
                          <a14:backgroundMark x1="61600" y1="93800" x2="61600" y2="93800"/>
                          <a14:backgroundMark x1="62200" y1="93600" x2="62200" y2="93600"/>
                          <a14:backgroundMark x1="62200" y1="93000" x2="62200" y2="93000"/>
                        </a14:backgroundRemoval>
                      </a14:imgEffect>
                    </a14:imgLayer>
                  </a14:imgProps>
                </a:ext>
              </a:extLst>
            </a:blip>
            <a:srcRect l="35148" t="7181" r="36658" b="6249"/>
            <a:stretch/>
          </p:blipFill>
          <p:spPr>
            <a:xfrm>
              <a:off x="4559696" y="5220040"/>
              <a:ext cx="182846" cy="577365"/>
            </a:xfrm>
            <a:prstGeom prst="rect">
              <a:avLst/>
            </a:prstGeom>
          </p:spPr>
        </p:pic>
        <p:pic>
          <p:nvPicPr>
            <p:cNvPr id="16" name="Picture 12" descr="Herbalife Independent Member - Herbalife Tea 50g">
              <a:extLst>
                <a:ext uri="{FF2B5EF4-FFF2-40B4-BE49-F238E27FC236}">
                  <a16:creationId xmlns:a16="http://schemas.microsoft.com/office/drawing/2014/main" id="{72679C5E-F3E1-4842-AA5F-72C719C569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50" b="96125" l="10000" r="90000">
                          <a14:foregroundMark x1="33125" y1="8375" x2="66250" y2="10875"/>
                          <a14:foregroundMark x1="29250" y1="91250" x2="42000" y2="91500"/>
                          <a14:foregroundMark x1="42000" y1="91500" x2="58125" y2="90500"/>
                          <a14:foregroundMark x1="58125" y1="90500" x2="66625" y2="91625"/>
                          <a14:foregroundMark x1="60375" y1="96125" x2="41875" y2="95750"/>
                          <a14:foregroundMark x1="70500" y1="41875" x2="70500" y2="41875"/>
                          <a14:foregroundMark x1="54125" y1="6500" x2="54125" y2="6500"/>
                          <a14:foregroundMark x1="54250" y1="6500" x2="54250" y2="6500"/>
                          <a14:foregroundMark x1="56250" y1="6500" x2="56250" y2="6500"/>
                          <a14:foregroundMark x1="52375" y1="6250" x2="43500" y2="6250"/>
                          <a14:foregroundMark x1="71250" y1="44250" x2="71250" y2="44250"/>
                          <a14:foregroundMark x1="70750" y1="53500" x2="70750" y2="53500"/>
                          <a14:foregroundMark x1="71125" y1="51625" x2="71125" y2="51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883" y="5428314"/>
              <a:ext cx="369091" cy="369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FBEF4722-3D63-0448-9CB5-82FBB3E2D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500" b="91875" l="3625" r="73625">
                          <a14:foregroundMark x1="29500" y1="9875" x2="50750" y2="9500"/>
                          <a14:foregroundMark x1="50750" y1="9500" x2="68500" y2="16125"/>
                          <a14:foregroundMark x1="68500" y1="16125" x2="47500" y2="80125"/>
                          <a14:foregroundMark x1="47500" y1="80125" x2="32250" y2="42000"/>
                          <a14:foregroundMark x1="32250" y1="42000" x2="34750" y2="20125"/>
                          <a14:foregroundMark x1="34750" y1="20125" x2="51750" y2="34750"/>
                          <a14:foregroundMark x1="51750" y1="34750" x2="67375" y2="90875"/>
                          <a14:foregroundMark x1="31875" y1="91625" x2="52125" y2="91875"/>
                          <a14:foregroundMark x1="52125" y1="91875" x2="68375" y2="91250"/>
                          <a14:foregroundMark x1="29500" y1="91875" x2="29500" y2="91875"/>
                          <a14:foregroundMark x1="29875" y1="89625" x2="29875" y2="89625"/>
                          <a14:foregroundMark x1="29875" y1="86125" x2="29875" y2="86125"/>
                          <a14:foregroundMark x1="30875" y1="82125" x2="30875" y2="82125"/>
                          <a14:foregroundMark x1="31125" y1="76500" x2="31500" y2="66875"/>
                          <a14:foregroundMark x1="31500" y1="57500" x2="31500" y2="49750"/>
                          <a14:foregroundMark x1="31500" y1="30375" x2="35125" y2="20000"/>
                          <a14:foregroundMark x1="35125" y1="11625" x2="48375" y2="11875"/>
                          <a14:foregroundMark x1="60375" y1="10125" x2="64625" y2="10500"/>
                          <a14:foregroundMark x1="55625" y1="8875" x2="49375" y2="9125"/>
                          <a14:foregroundMark x1="44625" y1="8250" x2="40250" y2="8500"/>
                          <a14:foregroundMark x1="40250" y1="7875" x2="44625" y2="8125"/>
                          <a14:foregroundMark x1="50625" y1="7875" x2="55625" y2="8125"/>
                          <a14:foregroundMark x1="61625" y1="9500" x2="64000" y2="9625"/>
                          <a14:foregroundMark x1="68125" y1="9625" x2="69625" y2="10500"/>
                          <a14:foregroundMark x1="65375" y1="8125" x2="61375" y2="8250"/>
                          <a14:foregroundMark x1="59625" y1="7750" x2="55750" y2="7500"/>
                          <a14:foregroundMark x1="54875" y1="6500" x2="69125" y2="6875"/>
                          <a14:foregroundMark x1="69625" y1="8125" x2="71750" y2="14625"/>
                          <a14:foregroundMark x1="71125" y1="21000" x2="71125" y2="34000"/>
                          <a14:foregroundMark x1="71125" y1="34375" x2="73375" y2="50125"/>
                          <a14:foregroundMark x1="73375" y1="50625" x2="73625" y2="68875"/>
                          <a14:foregroundMark x1="72000" y1="72875" x2="72000" y2="88250"/>
                          <a14:foregroundMark x1="71625" y1="80250" x2="72000" y2="66375"/>
                          <a14:foregroundMark x1="71375" y1="61375" x2="72750" y2="18875"/>
                          <a14:foregroundMark x1="72750" y1="18625" x2="73375" y2="40000"/>
                          <a14:foregroundMark x1="61250" y1="51625" x2="44500" y2="51750"/>
                          <a14:foregroundMark x1="45500" y1="26875" x2="45000" y2="20250"/>
                          <a14:foregroundMark x1="53250" y1="25625" x2="53250" y2="30625"/>
                          <a14:foregroundMark x1="40250" y1="75500" x2="33875" y2="87625"/>
                          <a14:foregroundMark x1="33875" y1="87500" x2="39250" y2="87625"/>
                          <a14:foregroundMark x1="29125" y1="75250" x2="29625" y2="56750"/>
                          <a14:foregroundMark x1="28125" y1="42375" x2="32250" y2="20625"/>
                          <a14:foregroundMark x1="27875" y1="24250" x2="28500" y2="30250"/>
                          <a14:foregroundMark x1="29250" y1="24625" x2="29250" y2="21000"/>
                          <a14:foregroundMark x1="29500" y1="23250" x2="29500" y2="23250"/>
                          <a14:foregroundMark x1="29500" y1="23250" x2="29500" y2="22250"/>
                          <a14:foregroundMark x1="29875" y1="20250" x2="30250" y2="24000"/>
                          <a14:foregroundMark x1="29125" y1="33750" x2="30000" y2="57875"/>
                          <a14:foregroundMark x1="32125" y1="61875" x2="27500" y2="47500"/>
                          <a14:foregroundMark x1="3625" y1="11500" x2="3625" y2="11500"/>
                        </a14:backgroundRemoval>
                      </a14:imgEffect>
                    </a14:imgLayer>
                  </a14:imgProps>
                </a:ext>
              </a:extLst>
            </a:blip>
            <a:srcRect l="27111" t="3698" r="25828" b="4500"/>
            <a:stretch/>
          </p:blipFill>
          <p:spPr>
            <a:xfrm>
              <a:off x="3749778" y="5078972"/>
              <a:ext cx="368300" cy="718434"/>
            </a:xfrm>
            <a:prstGeom prst="rect">
              <a:avLst/>
            </a:prstGeom>
          </p:spPr>
        </p:pic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2162F4DB-33F9-C444-B4C0-9EECD852972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3620" r="1363" b="2787"/>
          <a:stretch/>
        </p:blipFill>
        <p:spPr>
          <a:xfrm>
            <a:off x="5372680" y="372777"/>
            <a:ext cx="1525568" cy="1480263"/>
          </a:xfrm>
          <a:prstGeom prst="ellipse">
            <a:avLst/>
          </a:prstGeom>
        </p:spPr>
      </p:pic>
      <p:sp>
        <p:nvSpPr>
          <p:cNvPr id="35" name="Line 257">
            <a:extLst>
              <a:ext uri="{FF2B5EF4-FFF2-40B4-BE49-F238E27FC236}">
                <a16:creationId xmlns:a16="http://schemas.microsoft.com/office/drawing/2014/main" id="{8AF9AA70-AF12-B744-897D-92F94F616E63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5308511" y="3281150"/>
            <a:ext cx="372085" cy="244279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pic>
        <p:nvPicPr>
          <p:cNvPr id="36" name="Picture 2" descr="Ãhnliches Foto">
            <a:extLst>
              <a:ext uri="{FF2B5EF4-FFF2-40B4-BE49-F238E27FC236}">
                <a16:creationId xmlns:a16="http://schemas.microsoft.com/office/drawing/2014/main" id="{BE9D8AD5-FA6D-CD45-8BBC-822608257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17039" r="15820" b="16194"/>
          <a:stretch>
            <a:fillRect/>
          </a:stretch>
        </p:blipFill>
        <p:spPr bwMode="auto">
          <a:xfrm>
            <a:off x="5687444" y="2581433"/>
            <a:ext cx="849819" cy="88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Line 257">
            <a:extLst>
              <a:ext uri="{FF2B5EF4-FFF2-40B4-BE49-F238E27FC236}">
                <a16:creationId xmlns:a16="http://schemas.microsoft.com/office/drawing/2014/main" id="{66E76FAF-72FA-8044-9606-25E676C1405C}"/>
              </a:ext>
            </a:extLst>
          </p:cNvPr>
          <p:cNvSpPr>
            <a:spLocks noChangeShapeType="1"/>
          </p:cNvSpPr>
          <p:nvPr/>
        </p:nvSpPr>
        <p:spPr bwMode="auto">
          <a:xfrm rot="21163583">
            <a:off x="6584396" y="3224151"/>
            <a:ext cx="294773" cy="358277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41" name="Line 257">
            <a:extLst>
              <a:ext uri="{FF2B5EF4-FFF2-40B4-BE49-F238E27FC236}">
                <a16:creationId xmlns:a16="http://schemas.microsoft.com/office/drawing/2014/main" id="{D3227E9D-97C1-9742-9FE0-3723B730E793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6093563" y="3507094"/>
            <a:ext cx="28085" cy="220031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43" name="Line 257">
            <a:extLst>
              <a:ext uri="{FF2B5EF4-FFF2-40B4-BE49-F238E27FC236}">
                <a16:creationId xmlns:a16="http://schemas.microsoft.com/office/drawing/2014/main" id="{0E6CB081-7137-DB46-AA98-2F672CE7EE44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9391512" y="3305563"/>
            <a:ext cx="372085" cy="244279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pic>
        <p:nvPicPr>
          <p:cNvPr id="44" name="Picture 2" descr="Ãhnliches Foto">
            <a:extLst>
              <a:ext uri="{FF2B5EF4-FFF2-40B4-BE49-F238E27FC236}">
                <a16:creationId xmlns:a16="http://schemas.microsoft.com/office/drawing/2014/main" id="{3AB5CEBE-FD22-1243-8CB3-FBF2EBF84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17039" r="15820" b="16194"/>
          <a:stretch>
            <a:fillRect/>
          </a:stretch>
        </p:blipFill>
        <p:spPr bwMode="auto">
          <a:xfrm>
            <a:off x="9770445" y="2605846"/>
            <a:ext cx="849819" cy="88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Line 257">
            <a:extLst>
              <a:ext uri="{FF2B5EF4-FFF2-40B4-BE49-F238E27FC236}">
                <a16:creationId xmlns:a16="http://schemas.microsoft.com/office/drawing/2014/main" id="{34AFE723-858D-FB41-BBC5-AF92FEB003AB}"/>
              </a:ext>
            </a:extLst>
          </p:cNvPr>
          <p:cNvSpPr>
            <a:spLocks noChangeShapeType="1"/>
          </p:cNvSpPr>
          <p:nvPr/>
        </p:nvSpPr>
        <p:spPr bwMode="auto">
          <a:xfrm rot="21163583">
            <a:off x="10667397" y="3248564"/>
            <a:ext cx="294773" cy="358277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49" name="Line 257">
            <a:extLst>
              <a:ext uri="{FF2B5EF4-FFF2-40B4-BE49-F238E27FC236}">
                <a16:creationId xmlns:a16="http://schemas.microsoft.com/office/drawing/2014/main" id="{8ED164E1-D3B8-9A43-8B76-7CA2AC7BFB0E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10176564" y="3531507"/>
            <a:ext cx="28085" cy="220031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50" name="Line 257">
            <a:extLst>
              <a:ext uri="{FF2B5EF4-FFF2-40B4-BE49-F238E27FC236}">
                <a16:creationId xmlns:a16="http://schemas.microsoft.com/office/drawing/2014/main" id="{495543F1-518A-B346-B9DD-937F5100AB42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6067639" y="1931854"/>
            <a:ext cx="79930" cy="621395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51" name="Line 257">
            <a:extLst>
              <a:ext uri="{FF2B5EF4-FFF2-40B4-BE49-F238E27FC236}">
                <a16:creationId xmlns:a16="http://schemas.microsoft.com/office/drawing/2014/main" id="{1C39091F-DC7E-184B-865A-967CCE492240}"/>
              </a:ext>
            </a:extLst>
          </p:cNvPr>
          <p:cNvSpPr>
            <a:spLocks noChangeShapeType="1"/>
          </p:cNvSpPr>
          <p:nvPr/>
        </p:nvSpPr>
        <p:spPr bwMode="auto">
          <a:xfrm rot="21163583" flipH="1">
            <a:off x="2234997" y="2154306"/>
            <a:ext cx="3568869" cy="226528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sp>
        <p:nvSpPr>
          <p:cNvPr id="52" name="Line 257">
            <a:extLst>
              <a:ext uri="{FF2B5EF4-FFF2-40B4-BE49-F238E27FC236}">
                <a16:creationId xmlns:a16="http://schemas.microsoft.com/office/drawing/2014/main" id="{2EDD16C7-23EE-C949-BED4-9C1E83F5CF91}"/>
              </a:ext>
            </a:extLst>
          </p:cNvPr>
          <p:cNvSpPr>
            <a:spLocks noChangeShapeType="1"/>
          </p:cNvSpPr>
          <p:nvPr/>
        </p:nvSpPr>
        <p:spPr bwMode="auto">
          <a:xfrm rot="21163583">
            <a:off x="6525244" y="1726150"/>
            <a:ext cx="3188386" cy="1212601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 Neue"/>
            </a:endParaRPr>
          </a:p>
        </p:txBody>
      </p:sp>
      <p:pic>
        <p:nvPicPr>
          <p:cNvPr id="58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BDF8DF3B-22DB-6648-9348-289E9C995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2" y="3907217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6F96A09D-9847-5D43-A0B5-5B3F07804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5" y="4236333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5900583D-5EFF-CB46-BE87-9981A5E99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88" y="4390393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8C9FBB48-6AEF-1949-A019-A6A8A7FC4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39" y="4402999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D65AA648-464C-7047-9407-61F27FAFF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24" y="4504526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B28ED986-431B-E343-9B2D-D87A82DDF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531" y="4511989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46AB7DDC-12B3-1F4A-AB7B-F1B9A7EC4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93" y="4638782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D58D5DA7-DC63-6E43-8B29-C2DEDDB1F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23" y="3931630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E1359A3B-B102-124D-9001-69AAA1361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13" y="4262711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F7399391-CA09-7040-A9B3-FDB9D43F5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6" y="3593112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22697AAD-59BF-DB40-8943-3C5EFB29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93" y="3831692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507C3478-A982-FF46-9A77-DE8E381F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01" y="3601432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CF4CE6EB-8AC5-3345-9F09-4F9F56E75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99" y="3936236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23A20303-5153-624B-884A-867DC1A3B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92" y="4265352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E327A52B-1961-B44D-8FE3-10422876E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15" y="4419412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2A9B9C21-A3F3-AE43-BAB3-517CAE862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66" y="4432018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9FEFBA56-5ACF-4E47-930B-28CEAB6A8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651" y="4533545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0DBEC30D-9E2B-8D40-8B08-4ABBF87AB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058" y="4541008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32FB5C71-BD8C-D44D-80BF-8EDB76311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820" y="4667801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4EEDA318-AC43-5F4F-802F-80453BD1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750" y="3960649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48CC7FAB-BBD4-1A42-8398-E63EF1005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40" y="4291730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72F6BE9B-D958-4243-9CA3-1046CD24E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551" y="3626135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31E4B368-BC57-9E43-BA14-5A3FE9B4A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468" y="3864715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020D78A7-B81B-344E-8C09-0AE222D5E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476" y="3634455"/>
            <a:ext cx="721572" cy="7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EC0A6227-DF47-5A43-AF14-4D7D65AFB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74" y="3969259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C12DE168-FDDD-FE4C-91F9-A7A5D201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967" y="4298375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F4898459-7D3B-C847-A86A-E04ACD59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190" y="4452435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B05A0FFD-6EEB-CB46-9E53-52C6738B8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241" y="4465041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2ADEEDBD-8541-FF47-94F5-436D7B5A0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26" y="4566568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7BD9ECAB-3313-A545-9BF7-A48F62464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833" y="4574031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AB9D5E2D-0755-D24C-8A35-3D3241B0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595" y="4700824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FA00DAF5-140A-044B-B263-6EE8F213B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525" y="3993672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7851EF8A-2609-8149-A5C9-BB268B1A1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915" y="4324753"/>
            <a:ext cx="312220" cy="3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Geschweifte Klammer rechts 110">
            <a:extLst>
              <a:ext uri="{FF2B5EF4-FFF2-40B4-BE49-F238E27FC236}">
                <a16:creationId xmlns:a16="http://schemas.microsoft.com/office/drawing/2014/main" id="{F9216FC0-B82B-2848-98E6-49A6884FCD55}"/>
              </a:ext>
            </a:extLst>
          </p:cNvPr>
          <p:cNvSpPr/>
          <p:nvPr/>
        </p:nvSpPr>
        <p:spPr>
          <a:xfrm>
            <a:off x="5623651" y="5888464"/>
            <a:ext cx="275900" cy="77666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E6D2DEDD-1DA2-8147-802E-FD84A8622E79}"/>
              </a:ext>
            </a:extLst>
          </p:cNvPr>
          <p:cNvSpPr txBox="1"/>
          <p:nvPr/>
        </p:nvSpPr>
        <p:spPr>
          <a:xfrm>
            <a:off x="5960519" y="6077117"/>
            <a:ext cx="364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 Prm.Kunden x 126 VP = 4914 VP </a:t>
            </a:r>
          </a:p>
        </p:txBody>
      </p:sp>
      <p:sp>
        <p:nvSpPr>
          <p:cNvPr id="115" name="Metin kutusu 2">
            <a:extLst>
              <a:ext uri="{FF2B5EF4-FFF2-40B4-BE49-F238E27FC236}">
                <a16:creationId xmlns:a16="http://schemas.microsoft.com/office/drawing/2014/main" id="{85398399-A4D1-554F-A40E-568F23C63E14}"/>
              </a:ext>
            </a:extLst>
          </p:cNvPr>
          <p:cNvSpPr txBox="1"/>
          <p:nvPr/>
        </p:nvSpPr>
        <p:spPr>
          <a:xfrm flipH="1">
            <a:off x="165447" y="132978"/>
            <a:ext cx="5368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3 GET 3 –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Bau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dir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dein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Team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ganz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einfach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mit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Premiumkunden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auf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</a:t>
            </a:r>
          </a:p>
        </p:txBody>
      </p:sp>
      <p:pic>
        <p:nvPicPr>
          <p:cNvPr id="116" name="Grafik 115">
            <a:extLst>
              <a:ext uri="{FF2B5EF4-FFF2-40B4-BE49-F238E27FC236}">
                <a16:creationId xmlns:a16="http://schemas.microsoft.com/office/drawing/2014/main" id="{FED1788A-22F0-3740-9318-F64E09278E5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3620" r="1363" b="2787"/>
          <a:stretch/>
        </p:blipFill>
        <p:spPr>
          <a:xfrm>
            <a:off x="11327203" y="6131637"/>
            <a:ext cx="239001" cy="231904"/>
          </a:xfrm>
          <a:prstGeom prst="ellipse">
            <a:avLst/>
          </a:prstGeom>
        </p:spPr>
      </p:pic>
      <p:sp>
        <p:nvSpPr>
          <p:cNvPr id="119" name="Shape 1258">
            <a:extLst>
              <a:ext uri="{FF2B5EF4-FFF2-40B4-BE49-F238E27FC236}">
                <a16:creationId xmlns:a16="http://schemas.microsoft.com/office/drawing/2014/main" id="{DA9579D1-8CBD-2543-AE2D-B2AC3287C808}"/>
              </a:ext>
            </a:extLst>
          </p:cNvPr>
          <p:cNvSpPr txBox="1"/>
          <p:nvPr/>
        </p:nvSpPr>
        <p:spPr>
          <a:xfrm>
            <a:off x="11554048" y="6155429"/>
            <a:ext cx="282350" cy="19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DU</a:t>
            </a:r>
          </a:p>
        </p:txBody>
      </p:sp>
      <p:pic>
        <p:nvPicPr>
          <p:cNvPr id="123" name="Picture 2" descr="Ãhnliches Foto">
            <a:extLst>
              <a:ext uri="{FF2B5EF4-FFF2-40B4-BE49-F238E27FC236}">
                <a16:creationId xmlns:a16="http://schemas.microsoft.com/office/drawing/2014/main" id="{A0DA59E8-CB1B-924E-9794-406AD8698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17039" r="15820" b="16194"/>
          <a:stretch>
            <a:fillRect/>
          </a:stretch>
        </p:blipFill>
        <p:spPr bwMode="auto">
          <a:xfrm>
            <a:off x="11333900" y="6365800"/>
            <a:ext cx="223674" cy="23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4" descr="C:\Users\Alexandra Heinrich\AppData\Local\Microsoft\Windows\Temporary Internet Files\Content.IE5\JKLVUBJN\MC900423171[1].wmf">
            <a:extLst>
              <a:ext uri="{FF2B5EF4-FFF2-40B4-BE49-F238E27FC236}">
                <a16:creationId xmlns:a16="http://schemas.microsoft.com/office/drawing/2014/main" id="{C10DC438-0F92-304E-A37F-79B8A2738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260" y="6599962"/>
            <a:ext cx="198954" cy="19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Shape 1258">
            <a:extLst>
              <a:ext uri="{FF2B5EF4-FFF2-40B4-BE49-F238E27FC236}">
                <a16:creationId xmlns:a16="http://schemas.microsoft.com/office/drawing/2014/main" id="{E101D832-0593-D54E-9F96-B08158E24A9B}"/>
              </a:ext>
            </a:extLst>
          </p:cNvPr>
          <p:cNvSpPr txBox="1"/>
          <p:nvPr/>
        </p:nvSpPr>
        <p:spPr>
          <a:xfrm>
            <a:off x="11519772" y="6384131"/>
            <a:ext cx="643427" cy="19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PRM.KUNDE</a:t>
            </a:r>
          </a:p>
        </p:txBody>
      </p:sp>
      <p:sp>
        <p:nvSpPr>
          <p:cNvPr id="126" name="Shape 1258">
            <a:extLst>
              <a:ext uri="{FF2B5EF4-FFF2-40B4-BE49-F238E27FC236}">
                <a16:creationId xmlns:a16="http://schemas.microsoft.com/office/drawing/2014/main" id="{E745709D-4D2B-F043-9AC5-76432BD75562}"/>
              </a:ext>
            </a:extLst>
          </p:cNvPr>
          <p:cNvSpPr txBox="1"/>
          <p:nvPr/>
        </p:nvSpPr>
        <p:spPr>
          <a:xfrm>
            <a:off x="11525648" y="6603220"/>
            <a:ext cx="643427" cy="19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6" tIns="35716" rIns="35716" bIns="35716" anchor="ctr">
            <a:spAutoFit/>
          </a:bodyPr>
          <a:lstStyle>
            <a:lvl1pPr defTabSz="584200">
              <a:defRPr sz="4000" b="1" i="1">
                <a:solidFill>
                  <a:srgbClr val="4AE6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7010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"/>
              </a:rPr>
              <a:t>EMPFEHLUNG</a:t>
            </a:r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5244B5D9-49ED-DF4A-BA30-3E5DB77BBF75}"/>
              </a:ext>
            </a:extLst>
          </p:cNvPr>
          <p:cNvSpPr txBox="1"/>
          <p:nvPr/>
        </p:nvSpPr>
        <p:spPr>
          <a:xfrm>
            <a:off x="2401798" y="5825372"/>
            <a:ext cx="319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Prm.Kunden in der 1.Linie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Prm.Kunden in der 2. Linie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 Prm.Kunden in der 3. Linie</a:t>
            </a:r>
          </a:p>
        </p:txBody>
      </p:sp>
    </p:spTree>
    <p:extLst>
      <p:ext uri="{BB962C8B-B14F-4D97-AF65-F5344CB8AC3E}">
        <p14:creationId xmlns:p14="http://schemas.microsoft.com/office/powerpoint/2010/main" val="31486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35" grpId="0" animBg="1"/>
      <p:bldP spid="40" grpId="0" animBg="1"/>
      <p:bldP spid="41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111" grpId="0" animBg="1"/>
      <p:bldP spid="112" grpId="0"/>
      <p:bldP spid="1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9E498-EB47-566A-602B-E57C0059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 DER EVENTS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A39717-0C7D-17AD-5926-798631B4E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575594"/>
            <a:ext cx="10515601" cy="3889186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Community &amp; Gemeinschaft wird gebildet.</a:t>
            </a:r>
          </a:p>
          <a:p>
            <a:endParaRPr lang="de-DE" dirty="0"/>
          </a:p>
          <a:p>
            <a:r>
              <a:rPr lang="de-DE" dirty="0"/>
              <a:t>Stories &amp; gegenseitige Inspiration </a:t>
            </a:r>
          </a:p>
          <a:p>
            <a:pPr lvl="1"/>
            <a:r>
              <a:rPr lang="de-DE" dirty="0"/>
              <a:t>Wie viele Leute nimmst du mit?</a:t>
            </a:r>
          </a:p>
          <a:p>
            <a:endParaRPr lang="de-DE" dirty="0"/>
          </a:p>
          <a:p>
            <a:r>
              <a:rPr lang="de-DE" dirty="0"/>
              <a:t>„Work“ smart </a:t>
            </a:r>
            <a:r>
              <a:rPr lang="de-DE" b="1" dirty="0"/>
              <a:t>AND </a:t>
            </a:r>
            <a:r>
              <a:rPr lang="de-DE" dirty="0" err="1"/>
              <a:t>hard</a:t>
            </a:r>
            <a:r>
              <a:rPr lang="de-DE" dirty="0"/>
              <a:t>! – Je mehr Leute desto besser!</a:t>
            </a:r>
          </a:p>
          <a:p>
            <a:endParaRPr lang="de-DE" dirty="0"/>
          </a:p>
          <a:p>
            <a:r>
              <a:rPr lang="de-DE" dirty="0"/>
              <a:t>Manchmal braucht </a:t>
            </a:r>
            <a:r>
              <a:rPr lang="de-DE" b="1" dirty="0"/>
              <a:t>DICH</a:t>
            </a:r>
            <a:r>
              <a:rPr lang="de-DE" dirty="0"/>
              <a:t> das Event und manchmal brauchst </a:t>
            </a:r>
            <a:r>
              <a:rPr lang="de-DE" b="1" dirty="0"/>
              <a:t>DU</a:t>
            </a:r>
            <a:r>
              <a:rPr lang="de-DE" dirty="0"/>
              <a:t> das Event.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30534284-8035-9702-CFBC-37AE70D245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</p:spTree>
    <p:extLst>
      <p:ext uri="{BB962C8B-B14F-4D97-AF65-F5344CB8AC3E}">
        <p14:creationId xmlns:p14="http://schemas.microsoft.com/office/powerpoint/2010/main" val="324911136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B0D9DE-497D-04C5-19A3-7762A662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EVETNTS DER COMMUNITY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593C9C-F490-4DC5-F6C8-7744F31CC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594"/>
            <a:ext cx="10515600" cy="4133830"/>
          </a:xfrm>
        </p:spPr>
        <p:txBody>
          <a:bodyPr>
            <a:normAutofit fontScale="70000" lnSpcReduction="20000"/>
          </a:bodyPr>
          <a:lstStyle/>
          <a:p>
            <a:r>
              <a:rPr lang="de-DE" b="1" dirty="0"/>
              <a:t>Zielgruppe: Interessenten &amp; Premiumkunden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Fitclubs</a:t>
            </a:r>
            <a:r>
              <a:rPr lang="de-DE" dirty="0"/>
              <a:t>, Verkostungen (All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eat</a:t>
            </a:r>
            <a:r>
              <a:rPr lang="de-DE" dirty="0"/>
              <a:t>), Experience Day, HOM, Challenges, Aktivitäten &amp; Ausflüge, usw.</a:t>
            </a:r>
          </a:p>
          <a:p>
            <a:endParaRPr lang="de-DE" dirty="0"/>
          </a:p>
          <a:p>
            <a:r>
              <a:rPr lang="de-DE" dirty="0"/>
              <a:t>On- &amp; Offline möglich.</a:t>
            </a:r>
          </a:p>
          <a:p>
            <a:endParaRPr lang="de-DE" dirty="0"/>
          </a:p>
          <a:p>
            <a:r>
              <a:rPr lang="de-DE" dirty="0"/>
              <a:t>Neue Produkte kennenlernen – </a:t>
            </a:r>
            <a:r>
              <a:rPr lang="de-DE" b="1" dirty="0"/>
              <a:t>mehr VP &amp; besseres Resultat.</a:t>
            </a:r>
          </a:p>
          <a:p>
            <a:pPr marL="0" indent="0">
              <a:buNone/>
            </a:pPr>
            <a:endParaRPr lang="de-DE" b="1" dirty="0"/>
          </a:p>
          <a:p>
            <a:r>
              <a:rPr lang="de-DE" dirty="0"/>
              <a:t>Leute vernetzen &amp; Stories erzählen – </a:t>
            </a:r>
            <a:r>
              <a:rPr lang="de-DE" b="1" dirty="0"/>
              <a:t>Upgrade zum Berater.</a:t>
            </a:r>
          </a:p>
          <a:p>
            <a:endParaRPr lang="de-DE" dirty="0"/>
          </a:p>
          <a:p>
            <a:r>
              <a:rPr lang="de-DE" dirty="0"/>
              <a:t>Von </a:t>
            </a:r>
            <a:r>
              <a:rPr lang="de-DE" b="1" dirty="0"/>
              <a:t>BERATERN</a:t>
            </a:r>
            <a:r>
              <a:rPr lang="de-DE" dirty="0"/>
              <a:t> selbst organisiert – gehe auch selbst in Aktion und warte nicht.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10B2BA60-CB8E-6880-86A4-D4981EB9AA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</p:spTree>
    <p:extLst>
      <p:ext uri="{BB962C8B-B14F-4D97-AF65-F5344CB8AC3E}">
        <p14:creationId xmlns:p14="http://schemas.microsoft.com/office/powerpoint/2010/main" val="387759936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544B1-AEF7-E135-7CC4-3E43CD5D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HERBALIFE-EVENTS FÜR </a:t>
            </a:r>
            <a:br>
              <a:rPr lang="de-DE" sz="3600" dirty="0"/>
            </a:br>
            <a:r>
              <a:rPr lang="de-DE" sz="3600" dirty="0"/>
              <a:t>INTERESSENTEN &amp; PREMIUMKUNDEN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B78E2E-2E09-9727-0C9E-CE182480B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Produkt- &amp; Businessinformation (Video)</a:t>
            </a:r>
          </a:p>
          <a:p>
            <a:pPr lvl="1"/>
            <a:r>
              <a:rPr lang="de-DE" dirty="0"/>
              <a:t>Richtiges Einladen (Teambuilding).</a:t>
            </a:r>
          </a:p>
          <a:p>
            <a:endParaRPr lang="de-DE" dirty="0"/>
          </a:p>
          <a:p>
            <a:r>
              <a:rPr lang="de-DE" b="1" dirty="0"/>
              <a:t>HSE</a:t>
            </a:r>
            <a:r>
              <a:rPr lang="de-DE" dirty="0"/>
              <a:t> – Produkte &amp; Business: Was hat dir am besten gefallen?</a:t>
            </a:r>
          </a:p>
          <a:p>
            <a:pPr lvl="1"/>
            <a:r>
              <a:rPr lang="de-DE" dirty="0"/>
              <a:t>Aktion gehen mit den neuen Beratern/innen.</a:t>
            </a:r>
          </a:p>
          <a:p>
            <a:pPr lvl="1"/>
            <a:r>
              <a:rPr lang="de-DE" dirty="0"/>
              <a:t>Wenn jemand mit dem Business, </a:t>
            </a:r>
            <a:r>
              <a:rPr lang="de-DE" b="1" dirty="0"/>
              <a:t>WORKFLOW </a:t>
            </a:r>
            <a:r>
              <a:rPr lang="de-DE" dirty="0"/>
              <a:t>Kunde starten.</a:t>
            </a:r>
          </a:p>
          <a:p>
            <a:pPr lvl="1"/>
            <a:endParaRPr lang="de-DE" dirty="0"/>
          </a:p>
          <a:p>
            <a:r>
              <a:rPr lang="de-DE" dirty="0"/>
              <a:t>Berater können sich ebenfalls weiterentwickeln – Parts übernehmen und ab </a:t>
            </a:r>
            <a:r>
              <a:rPr lang="de-DE" b="1" dirty="0"/>
              <a:t>WT &amp; 2.500 TV als Sprecher/in anmelden.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3CEE247-2691-232B-6BE4-FA296DF77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</p:spTree>
    <p:extLst>
      <p:ext uri="{BB962C8B-B14F-4D97-AF65-F5344CB8AC3E}">
        <p14:creationId xmlns:p14="http://schemas.microsoft.com/office/powerpoint/2010/main" val="358594493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93BBA-9810-EB0C-4234-2299CE1D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HERBALIFE-EVENTS FÜR BERATER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2A8EC3-DB75-68D4-EDFB-D2534DF41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45800" cy="4078465"/>
          </a:xfrm>
        </p:spPr>
        <p:txBody>
          <a:bodyPr>
            <a:normAutofit fontScale="77500" lnSpcReduction="20000"/>
          </a:bodyPr>
          <a:lstStyle/>
          <a:p>
            <a:r>
              <a:rPr lang="de-DE" b="1" dirty="0"/>
              <a:t>BERATER-COME-TOGETHER</a:t>
            </a:r>
            <a:r>
              <a:rPr lang="de-DE" dirty="0"/>
              <a:t> (Sommer- &amp; Winterevents).</a:t>
            </a:r>
          </a:p>
          <a:p>
            <a:pPr lvl="1"/>
            <a:r>
              <a:rPr lang="de-DE" dirty="0"/>
              <a:t>Geschenke &amp; kostenlose Teilnahme.</a:t>
            </a:r>
          </a:p>
          <a:p>
            <a:pPr lvl="1"/>
            <a:r>
              <a:rPr lang="de-DE" dirty="0"/>
              <a:t>Erstes </a:t>
            </a:r>
            <a:r>
              <a:rPr lang="de-DE" b="1" dirty="0"/>
              <a:t>WINTER-COME-TOGETHER</a:t>
            </a:r>
            <a:r>
              <a:rPr lang="de-DE" dirty="0"/>
              <a:t> am </a:t>
            </a:r>
            <a:r>
              <a:rPr lang="de-DE" b="1" dirty="0"/>
              <a:t>SAMSTAG 19.11.22</a:t>
            </a:r>
          </a:p>
          <a:p>
            <a:pPr lvl="1"/>
            <a:endParaRPr lang="de-DE" dirty="0"/>
          </a:p>
          <a:p>
            <a:r>
              <a:rPr lang="de-DE" dirty="0"/>
              <a:t>Vernetzen der Berater &amp; positives Image nach außen – Nationales Community-Building.</a:t>
            </a:r>
          </a:p>
          <a:p>
            <a:endParaRPr lang="de-DE" dirty="0"/>
          </a:p>
          <a:p>
            <a:r>
              <a:rPr lang="de-DE" dirty="0"/>
              <a:t> Zielgruppe: </a:t>
            </a:r>
            <a:r>
              <a:rPr lang="de-DE" b="1" dirty="0"/>
              <a:t>BERATER, </a:t>
            </a:r>
            <a:r>
              <a:rPr lang="de-DE" dirty="0"/>
              <a:t>Premiumkunden und deren engstes Umfeld.</a:t>
            </a:r>
          </a:p>
          <a:p>
            <a:endParaRPr lang="de-DE" b="1" dirty="0"/>
          </a:p>
          <a:p>
            <a:r>
              <a:rPr lang="de-DE" dirty="0"/>
              <a:t>An mehreren Standorten in ganz Österreich.</a:t>
            </a:r>
          </a:p>
          <a:p>
            <a:endParaRPr lang="de-DE" b="1" dirty="0"/>
          </a:p>
          <a:p>
            <a:r>
              <a:rPr lang="de-DE" b="1" dirty="0"/>
              <a:t>HN-GROW APP: BASIC ACADEMY 1 &amp; 2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F222F085-CA1E-93BB-D64C-1AEE12882D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</p:spTree>
    <p:extLst>
      <p:ext uri="{BB962C8B-B14F-4D97-AF65-F5344CB8AC3E}">
        <p14:creationId xmlns:p14="http://schemas.microsoft.com/office/powerpoint/2010/main" val="153028177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93BBA-9810-EB0C-4234-2299CE1D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HERBALIFE-EVENTS FÜR SUPERVISOR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2A8EC3-DB75-68D4-EDFB-D2534DF41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420555" cy="3942997"/>
          </a:xfrm>
        </p:spPr>
        <p:txBody>
          <a:bodyPr>
            <a:normAutofit fontScale="92500" lnSpcReduction="20000"/>
          </a:bodyPr>
          <a:lstStyle/>
          <a:p>
            <a:r>
              <a:rPr lang="de-DE" b="1" dirty="0"/>
              <a:t>SUPERVISOR CONVENTION</a:t>
            </a:r>
          </a:p>
          <a:p>
            <a:pPr lvl="1"/>
            <a:r>
              <a:rPr lang="de-DE" dirty="0"/>
              <a:t>April &amp; Oktober</a:t>
            </a:r>
          </a:p>
          <a:p>
            <a:pPr lvl="1"/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Rabattiertes Ticket für Neue Supervisor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r>
              <a:rPr lang="de-DE" dirty="0"/>
              <a:t>4x 1.000 TV &amp; 4x 3.000 TV</a:t>
            </a:r>
          </a:p>
          <a:p>
            <a:endParaRPr lang="de-DE" dirty="0"/>
          </a:p>
          <a:p>
            <a:r>
              <a:rPr lang="de-DE" b="1" dirty="0"/>
              <a:t>VIP</a:t>
            </a:r>
            <a:r>
              <a:rPr lang="de-DE" dirty="0"/>
              <a:t> mit 4x </a:t>
            </a:r>
            <a:r>
              <a:rPr lang="de-DE" b="1" dirty="0"/>
              <a:t>6.000 TV</a:t>
            </a:r>
          </a:p>
          <a:p>
            <a:endParaRPr lang="de-DE" b="1" dirty="0"/>
          </a:p>
          <a:p>
            <a:r>
              <a:rPr lang="de-DE" b="1" dirty="0"/>
              <a:t>HN GROW: NEXT LEVEL ACADEMY</a:t>
            </a:r>
          </a:p>
          <a:p>
            <a:pPr lvl="1"/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F222F085-CA1E-93BB-D64C-1AEE12882D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7C0719-F31B-401C-2FAE-BEF914717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111" y="1271801"/>
            <a:ext cx="4039489" cy="2493122"/>
          </a:xfrm>
          <a:prstGeom prst="rect">
            <a:avLst/>
          </a:prstGeom>
        </p:spPr>
      </p:pic>
      <p:pic>
        <p:nvPicPr>
          <p:cNvPr id="1026" name="Picture 2" descr="Herbalife Video Library">
            <a:extLst>
              <a:ext uri="{FF2B5EF4-FFF2-40B4-BE49-F238E27FC236}">
                <a16:creationId xmlns:a16="http://schemas.microsoft.com/office/drawing/2014/main" id="{3B8D36E0-F048-DB1F-6C1D-EFDF326C1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11" y="3736880"/>
            <a:ext cx="4039489" cy="218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75076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>
            <a:extLst>
              <a:ext uri="{FF2B5EF4-FFF2-40B4-BE49-F238E27FC236}">
                <a16:creationId xmlns:a16="http://schemas.microsoft.com/office/drawing/2014/main" id="{F222F085-CA1E-93BB-D64C-1AEE12882D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ABEC906-C28C-A888-024B-006CF54CE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6" r="7196"/>
          <a:stretch/>
        </p:blipFill>
        <p:spPr>
          <a:xfrm>
            <a:off x="172835" y="450966"/>
            <a:ext cx="4339725" cy="5069301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B8F2F83E-42B4-1C8D-77F8-8386EC7BE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76" y="450966"/>
            <a:ext cx="3523165" cy="5069301"/>
          </a:xfrm>
          <a:prstGeom prst="rect">
            <a:avLst/>
          </a:prstGeom>
        </p:spPr>
      </p:pic>
      <p:pic>
        <p:nvPicPr>
          <p:cNvPr id="16" name="Grafik 15" descr="Ein Bild, das Text, Person, darstellend, Screenshot enthält.&#10;&#10;Automatisch generierte Beschreibung">
            <a:extLst>
              <a:ext uri="{FF2B5EF4-FFF2-40B4-BE49-F238E27FC236}">
                <a16:creationId xmlns:a16="http://schemas.microsoft.com/office/drawing/2014/main" id="{E0B3E8BF-3789-F7AE-DC33-0F01A257DD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r="808"/>
          <a:stretch/>
        </p:blipFill>
        <p:spPr>
          <a:xfrm>
            <a:off x="79987" y="450966"/>
            <a:ext cx="11950467" cy="506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6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25F47E1-40F4-BF49-9DD3-7795E59BF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4809079" y="-817665"/>
            <a:ext cx="5776039" cy="7701385"/>
          </a:xfr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10B159E0-DCA2-DF87-95CA-3B61ADF0B460}"/>
              </a:ext>
            </a:extLst>
          </p:cNvPr>
          <p:cNvSpPr txBox="1">
            <a:spLocks/>
          </p:cNvSpPr>
          <p:nvPr/>
        </p:nvSpPr>
        <p:spPr>
          <a:xfrm>
            <a:off x="293108" y="1189258"/>
            <a:ext cx="3341914" cy="36875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Prioritäten</a:t>
            </a:r>
            <a:r>
              <a:rPr lang="de-DE" dirty="0"/>
              <a:t> setzen</a:t>
            </a:r>
          </a:p>
          <a:p>
            <a:endParaRPr lang="de-DE" dirty="0"/>
          </a:p>
          <a:p>
            <a:r>
              <a:rPr lang="de-DE" dirty="0"/>
              <a:t>Einplanen</a:t>
            </a:r>
          </a:p>
          <a:p>
            <a:endParaRPr lang="de-DE" dirty="0"/>
          </a:p>
          <a:p>
            <a:r>
              <a:rPr lang="de-DE" dirty="0"/>
              <a:t>Entscheiden, dabei zu sein</a:t>
            </a:r>
          </a:p>
          <a:p>
            <a:endParaRPr lang="de-DE" dirty="0"/>
          </a:p>
          <a:p>
            <a:r>
              <a:rPr lang="de-DE" dirty="0" err="1"/>
              <a:t>Fitclub</a:t>
            </a:r>
            <a:r>
              <a:rPr lang="de-DE" dirty="0"/>
              <a:t> und Co.</a:t>
            </a:r>
          </a:p>
          <a:p>
            <a:endParaRPr lang="de-DE" dirty="0"/>
          </a:p>
          <a:p>
            <a:r>
              <a:rPr lang="de-DE" dirty="0"/>
              <a:t> </a:t>
            </a:r>
            <a:r>
              <a:rPr lang="de-DE" b="1" dirty="0"/>
              <a:t>Work-Life-Blending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E2F01B3-AD22-80AB-EDC3-2565D9F55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828" y="6229045"/>
            <a:ext cx="7150705" cy="572509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Doris </a:t>
            </a:r>
            <a:r>
              <a:rPr lang="de-DE" dirty="0" err="1"/>
              <a:t>Troppmann</a:t>
            </a:r>
            <a:r>
              <a:rPr lang="de-DE" dirty="0"/>
              <a:t>, 2.5K GET-TEAM &amp; Patrick </a:t>
            </a:r>
            <a:r>
              <a:rPr lang="de-DE" dirty="0" err="1"/>
              <a:t>Floiger</a:t>
            </a:r>
            <a:r>
              <a:rPr lang="de-DE" dirty="0"/>
              <a:t>, MILLIONAIRE TEAM</a:t>
            </a:r>
          </a:p>
          <a:p>
            <a:r>
              <a:rPr lang="de-DE" dirty="0"/>
              <a:t>EVENTFLOW &amp; WORKFLOW</a:t>
            </a:r>
          </a:p>
        </p:txBody>
      </p:sp>
    </p:spTree>
    <p:extLst>
      <p:ext uri="{BB962C8B-B14F-4D97-AF65-F5344CB8AC3E}">
        <p14:creationId xmlns:p14="http://schemas.microsoft.com/office/powerpoint/2010/main" val="3069588432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"/>
  <p:tag name="GENSWF_ADVANCE_TIME" val="0.00"/>
  <p:tag name="TIMING" val="|6.1|13.3|8.1|19.7|12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1122</Words>
  <Application>Microsoft Office PowerPoint</Application>
  <PresentationFormat>Breitbild</PresentationFormat>
  <Paragraphs>277</Paragraphs>
  <Slides>24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Helvetica Neue</vt:lpstr>
      <vt:lpstr>Helvetica Neue Condensed</vt:lpstr>
      <vt:lpstr>Times New Roman</vt:lpstr>
      <vt:lpstr>1_Office Theme</vt:lpstr>
      <vt:lpstr>PowerPoint-Präsentation</vt:lpstr>
      <vt:lpstr>EVENTFLOW &amp; HN GROW</vt:lpstr>
      <vt:lpstr>VORTEILE DER EVENTS</vt:lpstr>
      <vt:lpstr>EVETNTS DER COMMUNITY</vt:lpstr>
      <vt:lpstr>HERBALIFE-EVENTS FÜR  INTERESSENTEN &amp; PREMIUMKUNDEN</vt:lpstr>
      <vt:lpstr>HERBALIFE-EVENTS FÜR BERATER</vt:lpstr>
      <vt:lpstr>HERBALIFE-EVENTS FÜR SUPERVISOR</vt:lpstr>
      <vt:lpstr>PowerPoint-Präsentation</vt:lpstr>
      <vt:lpstr>PowerPoint-Präsentation</vt:lpstr>
      <vt:lpstr>WORK-LIFE-BLENDING IST DER TREND</vt:lpstr>
      <vt:lpstr>PowerPoint-Präsentation</vt:lpstr>
      <vt:lpstr>WARUM IST DER WORKFLOW WICHTIG?</vt:lpstr>
      <vt:lpstr>PowerPoint-Präsentation</vt:lpstr>
      <vt:lpstr>PowerPoint-Präsentation</vt:lpstr>
      <vt:lpstr>2. PRÄSENTATION</vt:lpstr>
      <vt:lpstr>PowerPoint-Präsentation</vt:lpstr>
      <vt:lpstr>PowerPoint-Präsentation</vt:lpstr>
      <vt:lpstr>2. PRÄSENTATION</vt:lpstr>
      <vt:lpstr>3. KUNDE</vt:lpstr>
      <vt:lpstr>4. COMMUNITY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Herbst-Gangloff</dc:creator>
  <cp:lastModifiedBy>Fredi Jahnig</cp:lastModifiedBy>
  <cp:revision>59</cp:revision>
  <dcterms:created xsi:type="dcterms:W3CDTF">2022-10-04T13:03:47Z</dcterms:created>
  <dcterms:modified xsi:type="dcterms:W3CDTF">2022-10-18T08:45:19Z</dcterms:modified>
</cp:coreProperties>
</file>