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385" r:id="rId2"/>
    <p:sldId id="4400" r:id="rId3"/>
    <p:sldId id="4401" r:id="rId4"/>
    <p:sldId id="4402" r:id="rId5"/>
    <p:sldId id="4403" r:id="rId6"/>
    <p:sldId id="4390" r:id="rId7"/>
    <p:sldId id="4391" r:id="rId8"/>
    <p:sldId id="4392" r:id="rId9"/>
    <p:sldId id="4393" r:id="rId10"/>
    <p:sldId id="4394" r:id="rId11"/>
    <p:sldId id="4395" r:id="rId12"/>
    <p:sldId id="5423" r:id="rId13"/>
    <p:sldId id="5424" r:id="rId14"/>
    <p:sldId id="5425" r:id="rId15"/>
    <p:sldId id="5426" r:id="rId16"/>
    <p:sldId id="5427" r:id="rId17"/>
    <p:sldId id="5428" r:id="rId18"/>
    <p:sldId id="5429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i Jahnig" userId="6cb008882bc1984b" providerId="LiveId" clId="{D6CFB465-655B-443C-B3D5-8E39DC80E01C}"/>
    <pc:docChg chg="custSel delSld modSld delMainMaster">
      <pc:chgData name="Fredi Jahnig" userId="6cb008882bc1984b" providerId="LiveId" clId="{D6CFB465-655B-443C-B3D5-8E39DC80E01C}" dt="2022-10-18T07:15:09.752" v="29" actId="478"/>
      <pc:docMkLst>
        <pc:docMk/>
      </pc:docMkLst>
      <pc:sldChg chg="del">
        <pc:chgData name="Fredi Jahnig" userId="6cb008882bc1984b" providerId="LiveId" clId="{D6CFB465-655B-443C-B3D5-8E39DC80E01C}" dt="2022-10-18T07:14:15.075" v="2" actId="47"/>
        <pc:sldMkLst>
          <pc:docMk/>
          <pc:sldMk cId="1992042482" sldId="256"/>
        </pc:sldMkLst>
      </pc:sldChg>
      <pc:sldChg chg="del">
        <pc:chgData name="Fredi Jahnig" userId="6cb008882bc1984b" providerId="LiveId" clId="{D6CFB465-655B-443C-B3D5-8E39DC80E01C}" dt="2022-10-18T07:14:16.412" v="5" actId="47"/>
        <pc:sldMkLst>
          <pc:docMk/>
          <pc:sldMk cId="987938244" sldId="257"/>
        </pc:sldMkLst>
      </pc:sldChg>
      <pc:sldChg chg="del">
        <pc:chgData name="Fredi Jahnig" userId="6cb008882bc1984b" providerId="LiveId" clId="{D6CFB465-655B-443C-B3D5-8E39DC80E01C}" dt="2022-10-18T07:14:14.667" v="1" actId="47"/>
        <pc:sldMkLst>
          <pc:docMk/>
          <pc:sldMk cId="940176239" sldId="258"/>
        </pc:sldMkLst>
      </pc:sldChg>
      <pc:sldChg chg="del">
        <pc:chgData name="Fredi Jahnig" userId="6cb008882bc1984b" providerId="LiveId" clId="{D6CFB465-655B-443C-B3D5-8E39DC80E01C}" dt="2022-10-18T07:14:15.762" v="4" actId="47"/>
        <pc:sldMkLst>
          <pc:docMk/>
          <pc:sldMk cId="357374247" sldId="259"/>
        </pc:sldMkLst>
      </pc:sldChg>
      <pc:sldChg chg="del">
        <pc:chgData name="Fredi Jahnig" userId="6cb008882bc1984b" providerId="LiveId" clId="{D6CFB465-655B-443C-B3D5-8E39DC80E01C}" dt="2022-10-18T07:14:16.789" v="6" actId="47"/>
        <pc:sldMkLst>
          <pc:docMk/>
          <pc:sldMk cId="2024692317" sldId="260"/>
        </pc:sldMkLst>
      </pc:sldChg>
      <pc:sldChg chg="del">
        <pc:chgData name="Fredi Jahnig" userId="6cb008882bc1984b" providerId="LiveId" clId="{D6CFB465-655B-443C-B3D5-8E39DC80E01C}" dt="2022-10-18T07:14:17.025" v="7" actId="47"/>
        <pc:sldMkLst>
          <pc:docMk/>
          <pc:sldMk cId="2125385104" sldId="261"/>
        </pc:sldMkLst>
      </pc:sldChg>
      <pc:sldChg chg="del">
        <pc:chgData name="Fredi Jahnig" userId="6cb008882bc1984b" providerId="LiveId" clId="{D6CFB465-655B-443C-B3D5-8E39DC80E01C}" dt="2022-10-18T07:14:56.399" v="25" actId="47"/>
        <pc:sldMkLst>
          <pc:docMk/>
          <pc:sldMk cId="1365861798" sldId="262"/>
        </pc:sldMkLst>
      </pc:sldChg>
      <pc:sldChg chg="del">
        <pc:chgData name="Fredi Jahnig" userId="6cb008882bc1984b" providerId="LiveId" clId="{D6CFB465-655B-443C-B3D5-8E39DC80E01C}" dt="2022-10-18T07:14:15.406" v="3" actId="47"/>
        <pc:sldMkLst>
          <pc:docMk/>
          <pc:sldMk cId="1143735511" sldId="263"/>
        </pc:sldMkLst>
      </pc:sldChg>
      <pc:sldChg chg="del">
        <pc:chgData name="Fredi Jahnig" userId="6cb008882bc1984b" providerId="LiveId" clId="{D6CFB465-655B-443C-B3D5-8E39DC80E01C}" dt="2022-10-18T07:14:17.214" v="8" actId="47"/>
        <pc:sldMkLst>
          <pc:docMk/>
          <pc:sldMk cId="911113328" sldId="264"/>
        </pc:sldMkLst>
      </pc:sldChg>
      <pc:sldChg chg="del">
        <pc:chgData name="Fredi Jahnig" userId="6cb008882bc1984b" providerId="LiveId" clId="{D6CFB465-655B-443C-B3D5-8E39DC80E01C}" dt="2022-10-18T07:14:57.467" v="26" actId="47"/>
        <pc:sldMkLst>
          <pc:docMk/>
          <pc:sldMk cId="2326169785" sldId="4386"/>
        </pc:sldMkLst>
      </pc:sldChg>
      <pc:sldChg chg="del">
        <pc:chgData name="Fredi Jahnig" userId="6cb008882bc1984b" providerId="LiveId" clId="{D6CFB465-655B-443C-B3D5-8E39DC80E01C}" dt="2022-10-18T07:14:58.755" v="27" actId="47"/>
        <pc:sldMkLst>
          <pc:docMk/>
          <pc:sldMk cId="2656391785" sldId="4387"/>
        </pc:sldMkLst>
      </pc:sldChg>
      <pc:sldChg chg="del">
        <pc:chgData name="Fredi Jahnig" userId="6cb008882bc1984b" providerId="LiveId" clId="{D6CFB465-655B-443C-B3D5-8E39DC80E01C}" dt="2022-10-18T07:14:42.198" v="21" actId="47"/>
        <pc:sldMkLst>
          <pc:docMk/>
          <pc:sldMk cId="2899370788" sldId="4389"/>
        </pc:sldMkLst>
      </pc:sldChg>
      <pc:sldChg chg="del">
        <pc:chgData name="Fredi Jahnig" userId="6cb008882bc1984b" providerId="LiveId" clId="{D6CFB465-655B-443C-B3D5-8E39DC80E01C}" dt="2022-10-18T07:14:25.141" v="16" actId="47"/>
        <pc:sldMkLst>
          <pc:docMk/>
          <pc:sldMk cId="3152119094" sldId="4396"/>
        </pc:sldMkLst>
      </pc:sldChg>
      <pc:sldChg chg="del">
        <pc:chgData name="Fredi Jahnig" userId="6cb008882bc1984b" providerId="LiveId" clId="{D6CFB465-655B-443C-B3D5-8E39DC80E01C}" dt="2022-10-18T07:14:25.439" v="17" actId="47"/>
        <pc:sldMkLst>
          <pc:docMk/>
          <pc:sldMk cId="2543952284" sldId="4397"/>
        </pc:sldMkLst>
      </pc:sldChg>
      <pc:sldChg chg="del">
        <pc:chgData name="Fredi Jahnig" userId="6cb008882bc1984b" providerId="LiveId" clId="{D6CFB465-655B-443C-B3D5-8E39DC80E01C}" dt="2022-10-18T07:14:26.095" v="18" actId="47"/>
        <pc:sldMkLst>
          <pc:docMk/>
          <pc:sldMk cId="2558966120" sldId="4398"/>
        </pc:sldMkLst>
      </pc:sldChg>
      <pc:sldChg chg="del">
        <pc:chgData name="Fredi Jahnig" userId="6cb008882bc1984b" providerId="LiveId" clId="{D6CFB465-655B-443C-B3D5-8E39DC80E01C}" dt="2022-10-18T07:14:36.557" v="19" actId="47"/>
        <pc:sldMkLst>
          <pc:docMk/>
          <pc:sldMk cId="1956171274" sldId="4399"/>
        </pc:sldMkLst>
      </pc:sldChg>
      <pc:sldChg chg="del">
        <pc:chgData name="Fredi Jahnig" userId="6cb008882bc1984b" providerId="LiveId" clId="{D6CFB465-655B-443C-B3D5-8E39DC80E01C}" dt="2022-10-18T07:14:18.284" v="12" actId="47"/>
        <pc:sldMkLst>
          <pc:docMk/>
          <pc:sldMk cId="170898218" sldId="4595"/>
        </pc:sldMkLst>
      </pc:sldChg>
      <pc:sldChg chg="del">
        <pc:chgData name="Fredi Jahnig" userId="6cb008882bc1984b" providerId="LiveId" clId="{D6CFB465-655B-443C-B3D5-8E39DC80E01C}" dt="2022-10-18T07:14:18.095" v="11" actId="47"/>
        <pc:sldMkLst>
          <pc:docMk/>
          <pc:sldMk cId="650550772" sldId="4596"/>
        </pc:sldMkLst>
      </pc:sldChg>
      <pc:sldChg chg="del">
        <pc:chgData name="Fredi Jahnig" userId="6cb008882bc1984b" providerId="LiveId" clId="{D6CFB465-655B-443C-B3D5-8E39DC80E01C}" dt="2022-10-18T07:14:18.636" v="14" actId="47"/>
        <pc:sldMkLst>
          <pc:docMk/>
          <pc:sldMk cId="3591011001" sldId="5411"/>
        </pc:sldMkLst>
      </pc:sldChg>
      <pc:sldChg chg="del">
        <pc:chgData name="Fredi Jahnig" userId="6cb008882bc1984b" providerId="LiveId" clId="{D6CFB465-655B-443C-B3D5-8E39DC80E01C}" dt="2022-10-18T07:14:18.462" v="13" actId="47"/>
        <pc:sldMkLst>
          <pc:docMk/>
          <pc:sldMk cId="1875122392" sldId="5412"/>
        </pc:sldMkLst>
      </pc:sldChg>
      <pc:sldChg chg="del">
        <pc:chgData name="Fredi Jahnig" userId="6cb008882bc1984b" providerId="LiveId" clId="{D6CFB465-655B-443C-B3D5-8E39DC80E01C}" dt="2022-10-18T07:14:18.792" v="15" actId="47"/>
        <pc:sldMkLst>
          <pc:docMk/>
          <pc:sldMk cId="3878815635" sldId="5417"/>
        </pc:sldMkLst>
      </pc:sldChg>
      <pc:sldChg chg="del">
        <pc:chgData name="Fredi Jahnig" userId="6cb008882bc1984b" providerId="LiveId" clId="{D6CFB465-655B-443C-B3D5-8E39DC80E01C}" dt="2022-10-18T07:14:40.090" v="20" actId="47"/>
        <pc:sldMkLst>
          <pc:docMk/>
          <pc:sldMk cId="1279276156" sldId="5418"/>
        </pc:sldMkLst>
      </pc:sldChg>
      <pc:sldChg chg="del">
        <pc:chgData name="Fredi Jahnig" userId="6cb008882bc1984b" providerId="LiveId" clId="{D6CFB465-655B-443C-B3D5-8E39DC80E01C}" dt="2022-10-18T07:14:47.952" v="22" actId="47"/>
        <pc:sldMkLst>
          <pc:docMk/>
          <pc:sldMk cId="3204697791" sldId="5419"/>
        </pc:sldMkLst>
      </pc:sldChg>
      <pc:sldChg chg="del">
        <pc:chgData name="Fredi Jahnig" userId="6cb008882bc1984b" providerId="LiveId" clId="{D6CFB465-655B-443C-B3D5-8E39DC80E01C}" dt="2022-10-18T07:14:49.462" v="23" actId="47"/>
        <pc:sldMkLst>
          <pc:docMk/>
          <pc:sldMk cId="85899857" sldId="5420"/>
        </pc:sldMkLst>
      </pc:sldChg>
      <pc:sldChg chg="del">
        <pc:chgData name="Fredi Jahnig" userId="6cb008882bc1984b" providerId="LiveId" clId="{D6CFB465-655B-443C-B3D5-8E39DC80E01C}" dt="2022-10-18T07:14:50.796" v="24" actId="47"/>
        <pc:sldMkLst>
          <pc:docMk/>
          <pc:sldMk cId="203360122" sldId="5421"/>
        </pc:sldMkLst>
      </pc:sldChg>
      <pc:sldChg chg="delSp mod">
        <pc:chgData name="Fredi Jahnig" userId="6cb008882bc1984b" providerId="LiveId" clId="{D6CFB465-655B-443C-B3D5-8E39DC80E01C}" dt="2022-10-18T07:15:09.752" v="29" actId="478"/>
        <pc:sldMkLst>
          <pc:docMk/>
          <pc:sldMk cId="1897517727" sldId="5429"/>
        </pc:sldMkLst>
        <pc:picChg chg="del">
          <ac:chgData name="Fredi Jahnig" userId="6cb008882bc1984b" providerId="LiveId" clId="{D6CFB465-655B-443C-B3D5-8E39DC80E01C}" dt="2022-10-18T07:15:05.922" v="28" actId="478"/>
          <ac:picMkLst>
            <pc:docMk/>
            <pc:sldMk cId="1897517727" sldId="5429"/>
            <ac:picMk id="5" creationId="{00000000-0000-0000-0000-000000000000}"/>
          </ac:picMkLst>
        </pc:picChg>
        <pc:picChg chg="del">
          <ac:chgData name="Fredi Jahnig" userId="6cb008882bc1984b" providerId="LiveId" clId="{D6CFB465-655B-443C-B3D5-8E39DC80E01C}" dt="2022-10-18T07:15:09.752" v="29" actId="478"/>
          <ac:picMkLst>
            <pc:docMk/>
            <pc:sldMk cId="1897517727" sldId="5429"/>
            <ac:picMk id="6" creationId="{00000000-0000-0000-0000-000000000000}"/>
          </ac:picMkLst>
        </pc:picChg>
      </pc:sldChg>
      <pc:sldChg chg="del">
        <pc:chgData name="Fredi Jahnig" userId="6cb008882bc1984b" providerId="LiveId" clId="{D6CFB465-655B-443C-B3D5-8E39DC80E01C}" dt="2022-10-18T07:14:17.402" v="9" actId="47"/>
        <pc:sldMkLst>
          <pc:docMk/>
          <pc:sldMk cId="104458730" sldId="5432"/>
        </pc:sldMkLst>
      </pc:sldChg>
      <pc:sldChg chg="del">
        <pc:chgData name="Fredi Jahnig" userId="6cb008882bc1984b" providerId="LiveId" clId="{D6CFB465-655B-443C-B3D5-8E39DC80E01C}" dt="2022-10-18T07:14:14.054" v="0" actId="47"/>
        <pc:sldMkLst>
          <pc:docMk/>
          <pc:sldMk cId="29994925" sldId="5433"/>
        </pc:sldMkLst>
      </pc:sldChg>
      <pc:sldChg chg="del">
        <pc:chgData name="Fredi Jahnig" userId="6cb008882bc1984b" providerId="LiveId" clId="{D6CFB465-655B-443C-B3D5-8E39DC80E01C}" dt="2022-10-18T07:14:17.576" v="10" actId="47"/>
        <pc:sldMkLst>
          <pc:docMk/>
          <pc:sldMk cId="799796708" sldId="5435"/>
        </pc:sldMkLst>
      </pc:sldChg>
      <pc:sldMasterChg chg="del delSldLayout">
        <pc:chgData name="Fredi Jahnig" userId="6cb008882bc1984b" providerId="LiveId" clId="{D6CFB465-655B-443C-B3D5-8E39DC80E01C}" dt="2022-10-18T07:14:17.576" v="10" actId="47"/>
        <pc:sldMasterMkLst>
          <pc:docMk/>
          <pc:sldMasterMk cId="3074142454" sldId="2147483666"/>
        </pc:sldMasterMkLst>
        <pc:sldLayoutChg chg="del">
          <pc:chgData name="Fredi Jahnig" userId="6cb008882bc1984b" providerId="LiveId" clId="{D6CFB465-655B-443C-B3D5-8E39DC80E01C}" dt="2022-10-18T07:14:17.576" v="10" actId="47"/>
          <pc:sldLayoutMkLst>
            <pc:docMk/>
            <pc:sldMasterMk cId="3074142454" sldId="2147483666"/>
            <pc:sldLayoutMk cId="4070045963" sldId="2147483667"/>
          </pc:sldLayoutMkLst>
        </pc:sldLayoutChg>
        <pc:sldLayoutChg chg="del">
          <pc:chgData name="Fredi Jahnig" userId="6cb008882bc1984b" providerId="LiveId" clId="{D6CFB465-655B-443C-B3D5-8E39DC80E01C}" dt="2022-10-18T07:14:17.576" v="10" actId="47"/>
          <pc:sldLayoutMkLst>
            <pc:docMk/>
            <pc:sldMasterMk cId="3074142454" sldId="2147483666"/>
            <pc:sldLayoutMk cId="3240585266" sldId="2147483668"/>
          </pc:sldLayoutMkLst>
        </pc:sldLayoutChg>
      </pc:sldMasterChg>
      <pc:sldMasterChg chg="del delSldLayout">
        <pc:chgData name="Fredi Jahnig" userId="6cb008882bc1984b" providerId="LiveId" clId="{D6CFB465-655B-443C-B3D5-8E39DC80E01C}" dt="2022-10-18T07:14:18.792" v="15" actId="47"/>
        <pc:sldMasterMkLst>
          <pc:docMk/>
          <pc:sldMasterMk cId="2970855738" sldId="2147483669"/>
        </pc:sldMasterMkLst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522059669" sldId="2147483670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2889845132" sldId="2147483671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515234773" sldId="2147483672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602207071" sldId="2147483673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1113810880" sldId="2147483674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1181982114" sldId="2147483675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684603705" sldId="2147483676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362295923" sldId="2147483677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873604237" sldId="2147483678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858954958" sldId="2147483679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700943239" sldId="2147483680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882055017" sldId="2147483681"/>
          </pc:sldLayoutMkLst>
        </pc:sldLayoutChg>
        <pc:sldLayoutChg chg="del">
          <pc:chgData name="Fredi Jahnig" userId="6cb008882bc1984b" providerId="LiveId" clId="{D6CFB465-655B-443C-B3D5-8E39DC80E01C}" dt="2022-10-18T07:14:18.284" v="12" actId="47"/>
          <pc:sldLayoutMkLst>
            <pc:docMk/>
            <pc:sldMasterMk cId="2970855738" sldId="2147483669"/>
            <pc:sldLayoutMk cId="2180199862" sldId="2147483682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3191850982" sldId="2147483683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1939745756" sldId="2147483684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1746568352" sldId="2147483685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2080245100" sldId="2147483686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2728210982" sldId="2147483687"/>
          </pc:sldLayoutMkLst>
        </pc:sldLayoutChg>
        <pc:sldLayoutChg chg="del">
          <pc:chgData name="Fredi Jahnig" userId="6cb008882bc1984b" providerId="LiveId" clId="{D6CFB465-655B-443C-B3D5-8E39DC80E01C}" dt="2022-10-18T07:14:18.792" v="15" actId="47"/>
          <pc:sldLayoutMkLst>
            <pc:docMk/>
            <pc:sldMasterMk cId="2970855738" sldId="2147483669"/>
            <pc:sldLayoutMk cId="826254030" sldId="2147483688"/>
          </pc:sldLayoutMkLst>
        </pc:sldLayoutChg>
      </pc:sldMasterChg>
      <pc:sldMasterChg chg="del delSldLayout">
        <pc:chgData name="Fredi Jahnig" userId="6cb008882bc1984b" providerId="LiveId" clId="{D6CFB465-655B-443C-B3D5-8E39DC80E01C}" dt="2022-10-18T07:14:18.636" v="14" actId="47"/>
        <pc:sldMasterMkLst>
          <pc:docMk/>
          <pc:sldMasterMk cId="1024997759" sldId="2147483689"/>
        </pc:sldMasterMkLst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24282626" sldId="2147483690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14338718" sldId="2147483691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287875516" sldId="2147483692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1524773680" sldId="2147483693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3826479" sldId="2147483694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757719360" sldId="2147483695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115264793" sldId="2147483696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672501327" sldId="2147483697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4098714962" sldId="2147483698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3053374403" sldId="2147483699"/>
          </pc:sldLayoutMkLst>
        </pc:sldLayoutChg>
        <pc:sldLayoutChg chg="del">
          <pc:chgData name="Fredi Jahnig" userId="6cb008882bc1984b" providerId="LiveId" clId="{D6CFB465-655B-443C-B3D5-8E39DC80E01C}" dt="2022-10-18T07:14:18.636" v="14" actId="47"/>
          <pc:sldLayoutMkLst>
            <pc:docMk/>
            <pc:sldMasterMk cId="1024997759" sldId="2147483689"/>
            <pc:sldLayoutMk cId="2296390241" sldId="2147483700"/>
          </pc:sldLayoutMkLst>
        </pc:sldLayoutChg>
      </pc:sldMasterChg>
      <pc:sldMasterChg chg="del delSldLayout">
        <pc:chgData name="Fredi Jahnig" userId="6cb008882bc1984b" providerId="LiveId" clId="{D6CFB465-655B-443C-B3D5-8E39DC80E01C}" dt="2022-10-18T07:14:17.402" v="9" actId="47"/>
        <pc:sldMasterMkLst>
          <pc:docMk/>
          <pc:sldMasterMk cId="3241023130" sldId="2147483701"/>
        </pc:sldMasterMkLst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3471821154" sldId="2147483702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4106946032" sldId="2147483703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2890142532" sldId="2147483704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3341256734" sldId="2147483705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2137141685" sldId="2147483706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4046223019" sldId="2147483707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915852823" sldId="2147483708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4111705467" sldId="2147483709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3826564658" sldId="2147483710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3173127015" sldId="2147483711"/>
          </pc:sldLayoutMkLst>
        </pc:sldLayoutChg>
        <pc:sldLayoutChg chg="del">
          <pc:chgData name="Fredi Jahnig" userId="6cb008882bc1984b" providerId="LiveId" clId="{D6CFB465-655B-443C-B3D5-8E39DC80E01C}" dt="2022-10-18T07:14:17.402" v="9" actId="47"/>
          <pc:sldLayoutMkLst>
            <pc:docMk/>
            <pc:sldMasterMk cId="3241023130" sldId="2147483701"/>
            <pc:sldLayoutMk cId="3653275250" sldId="214748371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4D54-95F8-4D52-9F77-105A4394F730}" type="datetimeFigureOut">
              <a:rPr lang="de-DE" smtClean="0"/>
              <a:t>18.10.2022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8C65-107F-4201-A449-0363F25224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30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C04B4E-B727-4519-BBA8-B1089C34842F}"/>
              </a:ext>
            </a:extLst>
          </p:cNvPr>
          <p:cNvSpPr/>
          <p:nvPr userDrawn="1"/>
        </p:nvSpPr>
        <p:spPr>
          <a:xfrm>
            <a:off x="-227" y="0"/>
            <a:ext cx="12192000" cy="6858000"/>
          </a:xfrm>
          <a:prstGeom prst="rect">
            <a:avLst/>
          </a:prstGeom>
          <a:solidFill>
            <a:srgbClr val="120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F20D761-1476-40AA-96BA-2499C250B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13429"/>
          <a:stretch/>
        </p:blipFill>
        <p:spPr>
          <a:xfrm>
            <a:off x="1" y="-9410"/>
            <a:ext cx="12191999" cy="4753976"/>
          </a:xfrm>
          <a:prstGeom prst="rect">
            <a:avLst/>
          </a:prstGeom>
        </p:spPr>
      </p:pic>
      <p:pic>
        <p:nvPicPr>
          <p:cNvPr id="14" name="Picture 13" descr="A picture containing text, plate, clipart, tableware&#10;&#10;Description automatically generated">
            <a:extLst>
              <a:ext uri="{FF2B5EF4-FFF2-40B4-BE49-F238E27FC236}">
                <a16:creationId xmlns:a16="http://schemas.microsoft.com/office/drawing/2014/main" id="{41BEB7D6-7B66-4C3F-A708-91151209AD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73" y="6172318"/>
            <a:ext cx="2792242" cy="56870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C93BC21-1F0C-488C-8306-E5C66A15F6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286" y="4956401"/>
            <a:ext cx="11102975" cy="708025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rgbClr val="CA8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 err="1"/>
              <a:t>Vortragsthema</a:t>
            </a:r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2DCF64-0A4D-428E-B75A-24F7061A7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286" y="5748648"/>
            <a:ext cx="11102975" cy="708025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rgbClr val="CA8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/>
              <a:t>Name, Status</a:t>
            </a:r>
          </a:p>
        </p:txBody>
      </p:sp>
    </p:spTree>
    <p:extLst>
      <p:ext uri="{BB962C8B-B14F-4D97-AF65-F5344CB8AC3E}">
        <p14:creationId xmlns:p14="http://schemas.microsoft.com/office/powerpoint/2010/main" val="257736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AABF09A-7802-4988-9CBF-C634268E648A}"/>
              </a:ext>
            </a:extLst>
          </p:cNvPr>
          <p:cNvSpPr/>
          <p:nvPr userDrawn="1"/>
        </p:nvSpPr>
        <p:spPr>
          <a:xfrm>
            <a:off x="0" y="6110513"/>
            <a:ext cx="12192000" cy="761996"/>
          </a:xfrm>
          <a:prstGeom prst="rect">
            <a:avLst/>
          </a:prstGeom>
          <a:solidFill>
            <a:srgbClr val="CA8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28E08-0EB3-4C4C-84CA-9CE0E89BF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50031"/>
            <a:ext cx="10515599" cy="1325563"/>
          </a:xfrm>
        </p:spPr>
        <p:txBody>
          <a:bodyPr/>
          <a:lstStyle>
            <a:lvl1pPr>
              <a:defRPr b="1"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</a:t>
            </a:r>
            <a:r>
              <a:rPr lang="en-US" dirty="0" err="1"/>
              <a:t>berschrift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A19E4-087C-49F0-B6BB-B312F2CC5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9828"/>
          </a:xfrm>
        </p:spPr>
        <p:txBody>
          <a:bodyPr/>
          <a:lstStyle>
            <a:lvl1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3300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B079B88B-CDD4-472D-B06C-00266591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8"/>
          <a:stretch/>
        </p:blipFill>
        <p:spPr>
          <a:xfrm>
            <a:off x="10600803" y="6106400"/>
            <a:ext cx="1591197" cy="761996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CE209C9-C872-4556-807F-F7AEAAC357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3829" y="6285491"/>
            <a:ext cx="6008914" cy="40879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5pPr>
              <a:defRPr/>
            </a:lvl5pPr>
          </a:lstStyle>
          <a:p>
            <a:pPr lvl="0"/>
            <a:r>
              <a:rPr lang="en-US" dirty="0" err="1"/>
              <a:t>Vorname</a:t>
            </a:r>
            <a:r>
              <a:rPr lang="en-US" dirty="0"/>
              <a:t>, Name, Status und </a:t>
            </a:r>
            <a:r>
              <a:rPr lang="en-US" dirty="0" err="1"/>
              <a:t>passender</a:t>
            </a:r>
            <a:r>
              <a:rPr lang="en-US" dirty="0"/>
              <a:t> Disclaimer </a:t>
            </a:r>
            <a:r>
              <a:rPr lang="en-US" dirty="0" err="1"/>
              <a:t>zu</a:t>
            </a:r>
            <a:r>
              <a:rPr lang="en-US" dirty="0"/>
              <a:t> den </a:t>
            </a:r>
            <a:r>
              <a:rPr lang="en-US" dirty="0" err="1"/>
              <a:t>Bildern</a:t>
            </a:r>
            <a:endParaRPr lang="en-US" dirty="0"/>
          </a:p>
        </p:txBody>
      </p:sp>
      <p:pic>
        <p:nvPicPr>
          <p:cNvPr id="22" name="Picture 21" descr="A picture containing text, plate, clipart, tableware&#10;&#10;Description automatically generated">
            <a:extLst>
              <a:ext uri="{FF2B5EF4-FFF2-40B4-BE49-F238E27FC236}">
                <a16:creationId xmlns:a16="http://schemas.microsoft.com/office/drawing/2014/main" id="{2B385FEA-18F0-4562-A642-6DD75C8AF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2" y="6243414"/>
            <a:ext cx="2420259" cy="4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00F0F-503E-4661-AA74-F10F938E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C6A9-2270-45B5-8EA5-B4ADDE925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0500F-4F6D-4E66-BA4E-6C8338F0A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526EC-A87B-49F8-8014-D7863484DCD0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164A3-3E5A-4244-81C6-354C5C2D9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9E58-EB20-4E1B-8CB1-4E33A600A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AB244-E179-415E-A5CE-0E9382F6B3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D6427-1325-4EC3-9768-858F569EDE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Thema Part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DBDEC-A698-44FB-9513-BC00E4C978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Vorname</a:t>
            </a:r>
            <a:r>
              <a:rPr lang="en-US" dirty="0"/>
              <a:t>, Name - Status</a:t>
            </a:r>
          </a:p>
        </p:txBody>
      </p:sp>
    </p:spTree>
    <p:extLst>
      <p:ext uri="{BB962C8B-B14F-4D97-AF65-F5344CB8AC3E}">
        <p14:creationId xmlns:p14="http://schemas.microsoft.com/office/powerpoint/2010/main" val="1650889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82740-4AA8-F16A-3DEC-6E26D621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7/8. Berater - Premiumkunde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CBE97F-86DB-0A76-E739-5405E186C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1150"/>
            <a:ext cx="10515600" cy="3519828"/>
          </a:xfrm>
        </p:spPr>
        <p:txBody>
          <a:bodyPr/>
          <a:lstStyle/>
          <a:p>
            <a:r>
              <a:rPr lang="de-AT" dirty="0"/>
              <a:t>Nach HSE Gespräch</a:t>
            </a:r>
          </a:p>
          <a:p>
            <a:r>
              <a:rPr lang="de-AT" dirty="0"/>
              <a:t>Bleibt Premiumkunde</a:t>
            </a:r>
          </a:p>
          <a:p>
            <a:r>
              <a:rPr lang="de-AT" dirty="0"/>
              <a:t>A – B – C</a:t>
            </a:r>
          </a:p>
          <a:p>
            <a:r>
              <a:rPr lang="de-AT" dirty="0"/>
              <a:t>72 Stunden Regel</a:t>
            </a:r>
          </a:p>
          <a:p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96088E-A5DD-FA32-A7CA-717562D28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23740C-5DB8-7B3E-B983-C55C7E94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435" y="885587"/>
            <a:ext cx="2715475" cy="30370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D0B4F7-037A-91C5-8C34-8C07310E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05" y="2676078"/>
            <a:ext cx="2273855" cy="31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1EE58-ED9E-76D1-0279-CB752092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9. Aktiver Berater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FFDF2C-8DAA-0482-D2A0-650A8FA22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18105"/>
            <a:ext cx="10515600" cy="3519828"/>
          </a:xfrm>
        </p:spPr>
        <p:txBody>
          <a:bodyPr/>
          <a:lstStyle/>
          <a:p>
            <a:r>
              <a:rPr lang="de-AT" dirty="0"/>
              <a:t>HN </a:t>
            </a:r>
            <a:r>
              <a:rPr lang="de-AT" dirty="0" err="1"/>
              <a:t>Grow</a:t>
            </a:r>
            <a:endParaRPr lang="de-AT" dirty="0"/>
          </a:p>
          <a:p>
            <a:r>
              <a:rPr lang="de-AT" dirty="0"/>
              <a:t>Monatliche Zoom-Meetings gesamtes Team</a:t>
            </a:r>
          </a:p>
          <a:p>
            <a:r>
              <a:rPr lang="de-AT" dirty="0"/>
              <a:t>Wöchentliche Zoom-Meeting (Task Force Gruppe)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36F7BC-184C-8274-85D1-D0F1ADE98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F06EE-3160-3B8A-BA6D-EC20402F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10" y="183606"/>
            <a:ext cx="2633297" cy="34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9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Interesse wecken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03" y="1671847"/>
            <a:ext cx="5633720" cy="2258695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USE-WEAR-TALK</a:t>
            </a:r>
          </a:p>
          <a:p>
            <a:pPr>
              <a:lnSpc>
                <a:spcPct val="150000"/>
              </a:lnSpc>
            </a:pPr>
            <a:r>
              <a:rPr lang="de-AT" dirty="0" err="1"/>
              <a:t>Social</a:t>
            </a:r>
            <a:r>
              <a:rPr lang="de-AT" dirty="0"/>
              <a:t> Media / 90% Instagram</a:t>
            </a:r>
            <a:br>
              <a:rPr lang="de-AT" dirty="0"/>
            </a:br>
            <a:r>
              <a:rPr lang="de-AT" sz="1800" i="1" dirty="0"/>
              <a:t>Storys, Tagesablauf, Rezepte, Warum </a:t>
            </a:r>
            <a:r>
              <a:rPr lang="de-AT" sz="1800" i="1" dirty="0" err="1"/>
              <a:t>Herbalife</a:t>
            </a:r>
            <a:r>
              <a:rPr lang="de-AT" sz="1800" i="1" dirty="0"/>
              <a:t>, </a:t>
            </a:r>
            <a:r>
              <a:rPr lang="de-AT" sz="1800" i="1" dirty="0" err="1"/>
              <a:t>Erfahrungberichte</a:t>
            </a:r>
            <a:r>
              <a:rPr lang="de-AT" sz="1800" i="1" dirty="0"/>
              <a:t>, Anerkennung</a:t>
            </a:r>
            <a:br>
              <a:rPr lang="de-AT" sz="2000" i="1" dirty="0"/>
            </a:br>
            <a:r>
              <a:rPr lang="de-AT" sz="2000" i="1" dirty="0"/>
              <a:t>=&gt; </a:t>
            </a:r>
            <a:r>
              <a:rPr lang="de-AT" sz="2000" b="1" i="1" dirty="0"/>
              <a:t>neue Follower &amp; Interessenten</a:t>
            </a:r>
            <a:endParaRPr lang="de-AT" sz="1800" b="1" i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06C524-1B1E-D898-7557-5901FF20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803" y="3614636"/>
            <a:ext cx="3682488" cy="25368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14" y="610250"/>
            <a:ext cx="2631908" cy="479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856">
            <a:off x="8247615" y="623463"/>
            <a:ext cx="2631908" cy="478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251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Präsentation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65952"/>
            <a:ext cx="7275442" cy="31711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dirty="0"/>
              <a:t>Infosession</a:t>
            </a:r>
            <a:r>
              <a:rPr lang="de-AT" sz="1800" b="1" i="1" dirty="0"/>
              <a:t> </a:t>
            </a:r>
            <a:r>
              <a:rPr lang="de-AT" sz="2400" dirty="0"/>
              <a:t>=&gt;</a:t>
            </a:r>
            <a:r>
              <a:rPr lang="de-AT" sz="1800" b="1" i="1" dirty="0"/>
              <a:t> Zoom Meeting</a:t>
            </a:r>
            <a:br>
              <a:rPr lang="de-AT" b="1" dirty="0"/>
            </a:br>
            <a:r>
              <a:rPr lang="de-AT" sz="2400" i="1" dirty="0"/>
              <a:t>In Programm und nicht in Einzelprodukten denken</a:t>
            </a:r>
          </a:p>
          <a:p>
            <a:pPr>
              <a:lnSpc>
                <a:spcPct val="150000"/>
              </a:lnSpc>
            </a:pPr>
            <a:r>
              <a:rPr lang="de-AT" sz="2400" dirty="0"/>
              <a:t>Durch </a:t>
            </a:r>
            <a:r>
              <a:rPr lang="de-AT" sz="2400" dirty="0" err="1"/>
              <a:t>Empehlungsprogramm</a:t>
            </a:r>
            <a:r>
              <a:rPr lang="de-AT" sz="2400" dirty="0"/>
              <a:t> (3GET3) entstehen neue Premiumkunden</a:t>
            </a:r>
            <a:endParaRPr lang="de-AT" sz="1800" dirty="0"/>
          </a:p>
        </p:txBody>
      </p:sp>
      <p:pic>
        <p:nvPicPr>
          <p:cNvPr id="9" name="Grafik 17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F983C079-C298-494A-BD03-BFE474F5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578" y="4177042"/>
            <a:ext cx="2552967" cy="1868918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2" y="527242"/>
            <a:ext cx="4474515" cy="247741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2" y="3302762"/>
            <a:ext cx="4474515" cy="2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9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3/4/5. Kunde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1" y="1572283"/>
            <a:ext cx="8161433" cy="29650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de-AT" dirty="0"/>
              <a:t>99% startet als Premiumkunde</a:t>
            </a:r>
          </a:p>
          <a:p>
            <a:pPr>
              <a:lnSpc>
                <a:spcPct val="150000"/>
              </a:lnSpc>
            </a:pPr>
            <a:r>
              <a:rPr lang="de-AT" dirty="0"/>
              <a:t>Kunde wird in Motivationsgruppen eingebaut</a:t>
            </a:r>
          </a:p>
          <a:p>
            <a:pPr>
              <a:lnSpc>
                <a:spcPct val="150000"/>
              </a:lnSpc>
            </a:pPr>
            <a:r>
              <a:rPr lang="de-AT" dirty="0"/>
              <a:t>Challenge findet regelmäßig statt</a:t>
            </a:r>
          </a:p>
          <a:p>
            <a:pPr>
              <a:lnSpc>
                <a:spcPct val="150000"/>
              </a:lnSpc>
            </a:pPr>
            <a:r>
              <a:rPr lang="de-AT" dirty="0"/>
              <a:t>Treffen mit Kunden essen/trinken (online Tea Time)</a:t>
            </a:r>
          </a:p>
          <a:p>
            <a:pPr>
              <a:lnSpc>
                <a:spcPct val="150000"/>
              </a:lnSpc>
            </a:pPr>
            <a:r>
              <a:rPr lang="de-AT" dirty="0"/>
              <a:t>Einladen zu Hause</a:t>
            </a:r>
          </a:p>
          <a:p>
            <a:pPr>
              <a:lnSpc>
                <a:spcPct val="150000"/>
              </a:lnSpc>
            </a:pPr>
            <a:r>
              <a:rPr lang="de-AT" dirty="0" err="1"/>
              <a:t>Fitclub</a:t>
            </a:r>
            <a:r>
              <a:rPr lang="de-AT" dirty="0"/>
              <a:t> live 1x wöchentlich </a:t>
            </a:r>
          </a:p>
        </p:txBody>
      </p:sp>
      <p:pic>
        <p:nvPicPr>
          <p:cNvPr id="15" name="Grafik 30" descr="Ein Bild, das Text, Spielzeug, Puppe enthält.&#10;&#10;Automatisch generierte Beschreibung">
            <a:extLst>
              <a:ext uri="{FF2B5EF4-FFF2-40B4-BE49-F238E27FC236}">
                <a16:creationId xmlns:a16="http://schemas.microsoft.com/office/drawing/2014/main" id="{8FDDB4D2-B58A-47D3-8063-40352B74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047" y="4326630"/>
            <a:ext cx="660240" cy="1368789"/>
          </a:xfrm>
          <a:prstGeom prst="rect">
            <a:avLst/>
          </a:prstGeom>
        </p:spPr>
      </p:pic>
      <p:pic>
        <p:nvPicPr>
          <p:cNvPr id="16" name="Grafik 82">
            <a:extLst>
              <a:ext uri="{FF2B5EF4-FFF2-40B4-BE49-F238E27FC236}">
                <a16:creationId xmlns:a16="http://schemas.microsoft.com/office/drawing/2014/main" id="{524AD400-1880-432D-98DB-8203BC4BA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645" y="250031"/>
            <a:ext cx="1615282" cy="1459800"/>
          </a:xfrm>
          <a:prstGeom prst="rect">
            <a:avLst/>
          </a:prstGeom>
        </p:spPr>
      </p:pic>
      <p:pic>
        <p:nvPicPr>
          <p:cNvPr id="17" name="Grafik 11" descr="Ein Bild, das Text, Sitz enthält.&#10;&#10;Automatisch generierte Beschreibung">
            <a:extLst>
              <a:ext uri="{FF2B5EF4-FFF2-40B4-BE49-F238E27FC236}">
                <a16:creationId xmlns:a16="http://schemas.microsoft.com/office/drawing/2014/main" id="{6C5B47B7-FA83-4384-9D2E-28679366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285" y="4326630"/>
            <a:ext cx="1327283" cy="129842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32" y="149810"/>
            <a:ext cx="2431141" cy="166024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32" y="1709831"/>
            <a:ext cx="2431141" cy="42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 Businessinfo / HSE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1" y="1572283"/>
            <a:ext cx="8161433" cy="2965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dirty="0"/>
              <a:t>Einladung zum HSE oder</a:t>
            </a:r>
          </a:p>
          <a:p>
            <a:pPr>
              <a:lnSpc>
                <a:spcPct val="150000"/>
              </a:lnSpc>
            </a:pPr>
            <a:r>
              <a:rPr lang="de-AT" dirty="0"/>
              <a:t>Wöchentlichen HOM =&gt; Online (Zoom Meeting)</a:t>
            </a:r>
          </a:p>
          <a:p>
            <a:pPr>
              <a:lnSpc>
                <a:spcPct val="150000"/>
              </a:lnSpc>
            </a:pPr>
            <a:r>
              <a:rPr lang="de-AT" dirty="0"/>
              <a:t>Experience DAY – Offline (Wien Umgebung)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063154-5F9E-4EDD-9C8F-5E26BD0C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474" y="4203440"/>
            <a:ext cx="1812966" cy="165616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2473" y="1441237"/>
            <a:ext cx="4537357" cy="340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0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0" y="246720"/>
            <a:ext cx="10515599" cy="1325563"/>
          </a:xfrm>
        </p:spPr>
        <p:txBody>
          <a:bodyPr/>
          <a:lstStyle/>
          <a:p>
            <a:r>
              <a:rPr lang="de-AT" dirty="0"/>
              <a:t>7/8. Berater / Premiumkunde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1" y="1572283"/>
            <a:ext cx="8161433" cy="2965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dirty="0"/>
              <a:t>Aktive Member Gespräch AMG</a:t>
            </a:r>
            <a:br>
              <a:rPr lang="de-AT" dirty="0"/>
            </a:br>
            <a:r>
              <a:rPr lang="de-AT" dirty="0"/>
              <a:t>1zu1 =&gt; A oder B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1947841"/>
            <a:ext cx="4830146" cy="3155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ECF6CDB-9EB1-49CF-B11E-AF5F066E2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67" y="3606908"/>
            <a:ext cx="1485590" cy="1860897"/>
          </a:xfrm>
          <a:prstGeom prst="rect">
            <a:avLst/>
          </a:prstGeom>
        </p:spPr>
      </p:pic>
      <p:pic>
        <p:nvPicPr>
          <p:cNvPr id="9" name="Grafik 21" descr="Ein Bild, das Spielzeug, Puppe enthält.&#10;&#10;Automatisch generierte Beschreibung">
            <a:extLst>
              <a:ext uri="{FF2B5EF4-FFF2-40B4-BE49-F238E27FC236}">
                <a16:creationId xmlns:a16="http://schemas.microsoft.com/office/drawing/2014/main" id="{3033940A-E76C-492B-9CEB-F0AD1354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931" y="3568633"/>
            <a:ext cx="1620413" cy="21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0" y="246720"/>
            <a:ext cx="10515599" cy="1325563"/>
          </a:xfrm>
        </p:spPr>
        <p:txBody>
          <a:bodyPr/>
          <a:lstStyle/>
          <a:p>
            <a:r>
              <a:rPr lang="de-AT" dirty="0"/>
              <a:t>9. Aktiver Berater / Ausbildung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1" y="1572283"/>
            <a:ext cx="8161433" cy="2965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sz="2400" dirty="0" err="1"/>
              <a:t>Active</a:t>
            </a:r>
            <a:r>
              <a:rPr lang="de-AT" sz="2400" dirty="0"/>
              <a:t> Member =&gt; HN </a:t>
            </a:r>
            <a:r>
              <a:rPr lang="de-AT" sz="2400" dirty="0" err="1"/>
              <a:t>Grow</a:t>
            </a:r>
            <a:endParaRPr lang="de-AT" sz="2400" dirty="0"/>
          </a:p>
          <a:p>
            <a:pPr>
              <a:lnSpc>
                <a:spcPct val="150000"/>
              </a:lnSpc>
            </a:pPr>
            <a:r>
              <a:rPr lang="de-AT" sz="2400" dirty="0"/>
              <a:t>Ab VIP Status wöchentliche Zoom Karriere Meeting</a:t>
            </a:r>
          </a:p>
          <a:p>
            <a:pPr>
              <a:lnSpc>
                <a:spcPct val="150000"/>
              </a:lnSpc>
            </a:pPr>
            <a:r>
              <a:rPr lang="de-AT" sz="2400" dirty="0"/>
              <a:t>90 Tages Plan (die mehr erreichen möchten)</a:t>
            </a:r>
          </a:p>
        </p:txBody>
      </p:sp>
      <p:pic>
        <p:nvPicPr>
          <p:cNvPr id="10" name="Grafik 15" descr="Ein Bild, das Text, Spielzeug, Puppe enthält.&#10;&#10;Automatisch generierte Beschreibung">
            <a:extLst>
              <a:ext uri="{FF2B5EF4-FFF2-40B4-BE49-F238E27FC236}">
                <a16:creationId xmlns:a16="http://schemas.microsoft.com/office/drawing/2014/main" id="{196C7709-7238-4ACD-864A-EAFFF3447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683" y="1531662"/>
            <a:ext cx="2566679" cy="3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7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0" y="246720"/>
            <a:ext cx="10515599" cy="1325563"/>
          </a:xfrm>
        </p:spPr>
        <p:txBody>
          <a:bodyPr/>
          <a:lstStyle/>
          <a:p>
            <a:r>
              <a:rPr lang="de-AT" dirty="0"/>
              <a:t>ZAHLEN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2" y="1353622"/>
            <a:ext cx="7644598" cy="29650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2400" dirty="0"/>
              <a:t>21 </a:t>
            </a:r>
            <a:r>
              <a:rPr lang="de-AT" sz="2400" dirty="0" err="1"/>
              <a:t>firstline</a:t>
            </a:r>
            <a:r>
              <a:rPr lang="de-AT" sz="2400" dirty="0"/>
              <a:t> Supervisor davon 7 neu 2022</a:t>
            </a:r>
          </a:p>
          <a:p>
            <a:pPr>
              <a:lnSpc>
                <a:spcPct val="100000"/>
              </a:lnSpc>
            </a:pPr>
            <a:r>
              <a:rPr lang="de-AT" sz="2400" dirty="0"/>
              <a:t>Über 20.000 </a:t>
            </a:r>
            <a:r>
              <a:rPr lang="de-AT" sz="2400" dirty="0" err="1"/>
              <a:t>Orga</a:t>
            </a:r>
            <a:r>
              <a:rPr lang="de-AT" sz="2400" dirty="0"/>
              <a:t> Volumen </a:t>
            </a:r>
            <a:r>
              <a:rPr lang="de-AT" sz="2400" dirty="0" err="1"/>
              <a:t>Firstline</a:t>
            </a:r>
            <a:endParaRPr lang="de-AT" sz="2400" dirty="0"/>
          </a:p>
          <a:p>
            <a:pPr>
              <a:lnSpc>
                <a:spcPct val="100000"/>
              </a:lnSpc>
            </a:pPr>
            <a:r>
              <a:rPr lang="de-AT" sz="2400" dirty="0"/>
              <a:t>Persönliches Volumen 2022 durchschnittlich </a:t>
            </a:r>
            <a:r>
              <a:rPr lang="de-AT" sz="2400" b="1" dirty="0"/>
              <a:t>9320VP</a:t>
            </a:r>
          </a:p>
          <a:p>
            <a:pPr>
              <a:lnSpc>
                <a:spcPct val="100000"/>
              </a:lnSpc>
            </a:pPr>
            <a:r>
              <a:rPr lang="de-AT" sz="2400" dirty="0" err="1"/>
              <a:t>Herbalife</a:t>
            </a:r>
            <a:r>
              <a:rPr lang="de-AT" sz="2400" dirty="0"/>
              <a:t> </a:t>
            </a:r>
            <a:r>
              <a:rPr lang="de-AT" sz="2400" dirty="0" err="1"/>
              <a:t>Vacation</a:t>
            </a:r>
            <a:r>
              <a:rPr lang="de-AT" sz="2400" dirty="0"/>
              <a:t> September qualifiziert</a:t>
            </a:r>
          </a:p>
        </p:txBody>
      </p:sp>
    </p:spTree>
    <p:extLst>
      <p:ext uri="{BB962C8B-B14F-4D97-AF65-F5344CB8AC3E}">
        <p14:creationId xmlns:p14="http://schemas.microsoft.com/office/powerpoint/2010/main" val="189751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Interesse wecken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5594"/>
            <a:ext cx="5633720" cy="2258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b="1" dirty="0"/>
              <a:t>Offline</a:t>
            </a:r>
          </a:p>
          <a:p>
            <a:endParaRPr lang="de-AT" dirty="0"/>
          </a:p>
          <a:p>
            <a:pPr marL="0" indent="0">
              <a:buNone/>
            </a:pPr>
            <a:r>
              <a:rPr lang="de-AT" dirty="0"/>
              <a:t>USE-WEAR-TALK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522B5FF7-EFEC-A058-896A-A703EA92D098}"/>
              </a:ext>
            </a:extLst>
          </p:cNvPr>
          <p:cNvSpPr txBox="1">
            <a:spLocks/>
          </p:cNvSpPr>
          <p:nvPr/>
        </p:nvSpPr>
        <p:spPr>
          <a:xfrm>
            <a:off x="6471919" y="1575593"/>
            <a:ext cx="5633720" cy="2258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MEDIA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FE6F52-337F-4447-45EC-1F1DCAAD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81" y="4205885"/>
            <a:ext cx="1422400" cy="1422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032CC0-7A1B-7BA9-084A-CB4DB7EEF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04" y="4205885"/>
            <a:ext cx="1422400" cy="1422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7261CA-F1BD-5D45-765C-9B183FB04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04" y="191167"/>
            <a:ext cx="1422400" cy="14224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1C58A73-FB90-E2A2-2609-F15F9DFB7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04" y="2172237"/>
            <a:ext cx="1638300" cy="123190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546885-F724-DA3E-7F31-D206CE5F8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2" y="3298997"/>
            <a:ext cx="3097908" cy="27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9EB5E-7EA4-7D98-4129-C627AF98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 Präsentation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5D78FB-DC9C-507F-7EE3-F6FB0CD6F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843ED34F-201B-C722-D43B-C228ED4AA7E7}"/>
              </a:ext>
            </a:extLst>
          </p:cNvPr>
          <p:cNvSpPr txBox="1">
            <a:spLocks/>
          </p:cNvSpPr>
          <p:nvPr/>
        </p:nvSpPr>
        <p:spPr>
          <a:xfrm>
            <a:off x="2275114" y="2153690"/>
            <a:ext cx="5633720" cy="6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F59DDB9-32C9-D925-C86F-36EFFB5CD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94" y="642293"/>
            <a:ext cx="3572160" cy="4762880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6FE847-D54B-F15E-E0E2-ED5980B3C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33" y="1583649"/>
            <a:ext cx="1422400" cy="1422400"/>
          </a:xfrm>
          <a:prstGeom prst="rect">
            <a:avLst/>
          </a:prstGeom>
        </p:spPr>
      </p:pic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09E35041-51B5-FE5D-B45E-07B85B7816EE}"/>
              </a:ext>
            </a:extLst>
          </p:cNvPr>
          <p:cNvSpPr txBox="1">
            <a:spLocks/>
          </p:cNvSpPr>
          <p:nvPr/>
        </p:nvSpPr>
        <p:spPr>
          <a:xfrm>
            <a:off x="3794991" y="4369536"/>
            <a:ext cx="5633720" cy="6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Berater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Inhaltsplatzhalter 6">
            <a:extLst>
              <a:ext uri="{FF2B5EF4-FFF2-40B4-BE49-F238E27FC236}">
                <a16:creationId xmlns:a16="http://schemas.microsoft.com/office/drawing/2014/main" id="{969EC471-A47C-EBA8-5C47-DC231E5A08EF}"/>
              </a:ext>
            </a:extLst>
          </p:cNvPr>
          <p:cNvSpPr txBox="1">
            <a:spLocks/>
          </p:cNvSpPr>
          <p:nvPr/>
        </p:nvSpPr>
        <p:spPr>
          <a:xfrm>
            <a:off x="462278" y="4334169"/>
            <a:ext cx="5633720" cy="6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Premiumkunde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562A2AF-FBAB-13F4-74D5-9D43C519B90C}"/>
              </a:ext>
            </a:extLst>
          </p:cNvPr>
          <p:cNvCxnSpPr/>
          <p:nvPr/>
        </p:nvCxnSpPr>
        <p:spPr>
          <a:xfrm flipH="1">
            <a:off x="1809320" y="2844801"/>
            <a:ext cx="188686" cy="1044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418BEDB-6F2B-AEBD-EC97-186F85470911}"/>
              </a:ext>
            </a:extLst>
          </p:cNvPr>
          <p:cNvCxnSpPr>
            <a:cxnSpLocks/>
          </p:cNvCxnSpPr>
          <p:nvPr/>
        </p:nvCxnSpPr>
        <p:spPr>
          <a:xfrm>
            <a:off x="3831449" y="2873726"/>
            <a:ext cx="269009" cy="1015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159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890F-7ABC-C1DF-FF4F-4FA13B77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3. Follow </a:t>
            </a:r>
            <a:r>
              <a:rPr lang="de-AT" dirty="0" err="1"/>
              <a:t>up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F4E0A8-59F7-6B68-2408-7D8FB0E42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260819-8B7D-A937-80CA-368C6B87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798" y="72276"/>
            <a:ext cx="2208122" cy="2780599"/>
          </a:xfrm>
          <a:prstGeom prst="rect">
            <a:avLst/>
          </a:prstGeom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4621D7EF-78C0-2EC7-093B-9AEFEF217A3A}"/>
              </a:ext>
            </a:extLst>
          </p:cNvPr>
          <p:cNvSpPr txBox="1">
            <a:spLocks/>
          </p:cNvSpPr>
          <p:nvPr/>
        </p:nvSpPr>
        <p:spPr>
          <a:xfrm>
            <a:off x="848240" y="2536825"/>
            <a:ext cx="10922846" cy="25431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1, 3, 7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 den Challenges und </a:t>
            </a: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Fitclub‘s</a:t>
            </a: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einladen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</a:t>
            </a: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Member Gespräche anbieten oder zum HSE einladen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 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0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890F-7ABC-C1DF-FF4F-4FA13B77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Premiumkunden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F4E0A8-59F7-6B68-2408-7D8FB0E42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4621D7EF-78C0-2EC7-093B-9AEFEF217A3A}"/>
              </a:ext>
            </a:extLst>
          </p:cNvPr>
          <p:cNvSpPr txBox="1">
            <a:spLocks/>
          </p:cNvSpPr>
          <p:nvPr/>
        </p:nvSpPr>
        <p:spPr>
          <a:xfrm>
            <a:off x="848239" y="1867983"/>
            <a:ext cx="10922846" cy="25431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Regelmäßiger Kontakt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Ficlub‘s</a:t>
            </a: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26A36A3-4B57-2293-AD64-D4AF17BD87C4}"/>
              </a:ext>
            </a:extLst>
          </p:cNvPr>
          <p:cNvSpPr txBox="1">
            <a:spLocks/>
          </p:cNvSpPr>
          <p:nvPr/>
        </p:nvSpPr>
        <p:spPr>
          <a:xfrm>
            <a:off x="6513286" y="250030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3300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Berater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B757CB-3238-6211-2FA7-36C69CE67A0B}"/>
              </a:ext>
            </a:extLst>
          </p:cNvPr>
          <p:cNvSpPr txBox="1">
            <a:spLocks/>
          </p:cNvSpPr>
          <p:nvPr/>
        </p:nvSpPr>
        <p:spPr>
          <a:xfrm>
            <a:off x="6513286" y="1867982"/>
            <a:ext cx="5247761" cy="347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Academy/</a:t>
            </a: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Teamcall</a:t>
            </a:r>
            <a:endParaRPr kumimoji="0" lang="de-AT" sz="30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Story </a:t>
            </a: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telling</a:t>
            </a:r>
            <a:endParaRPr kumimoji="0" lang="de-AT" sz="30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Schritt 1, 2, 3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6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Interesse wecken,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6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Präsentation,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6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</a:t>
            </a:r>
            <a:r>
              <a:rPr kumimoji="0" lang="de-A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endParaRPr kumimoji="0" lang="de-AT" sz="26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9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6A94-55F4-BE32-5B83-F34BA29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1. Interesse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6B1DA4-B3EB-350C-3A83-30A1195AC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34F9B57-55AE-B9A3-21FF-19C0D976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40" y="2536825"/>
            <a:ext cx="5633720" cy="2258695"/>
          </a:xfrm>
        </p:spPr>
        <p:txBody>
          <a:bodyPr/>
          <a:lstStyle/>
          <a:p>
            <a:r>
              <a:rPr lang="de-AT" dirty="0"/>
              <a:t>USE-WEAR-TALK</a:t>
            </a:r>
          </a:p>
          <a:p>
            <a:r>
              <a:rPr lang="de-AT" dirty="0"/>
              <a:t>Info-Stände</a:t>
            </a:r>
          </a:p>
          <a:p>
            <a:r>
              <a:rPr lang="de-AT" dirty="0"/>
              <a:t>Direktkontakte</a:t>
            </a:r>
          </a:p>
          <a:p>
            <a:r>
              <a:rPr lang="de-AT" dirty="0"/>
              <a:t>Sozial Media, WhatsApp Status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06C524-1B1E-D898-7557-5901FF20B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54" y="125305"/>
            <a:ext cx="3682488" cy="25368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48419E-D86D-71F2-9FA7-0EAC73425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812" y="1700320"/>
            <a:ext cx="2507416" cy="37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9EB5E-7EA4-7D98-4129-C627AF98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2.Präsentation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D7FAC3-ECA6-0124-58AB-C7D8A7025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416" y="252402"/>
            <a:ext cx="3794500" cy="281316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5D78FB-DC9C-507F-7EE3-F6FB0CD6F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843ED34F-201B-C722-D43B-C228ED4AA7E7}"/>
              </a:ext>
            </a:extLst>
          </p:cNvPr>
          <p:cNvSpPr txBox="1">
            <a:spLocks/>
          </p:cNvSpPr>
          <p:nvPr/>
        </p:nvSpPr>
        <p:spPr>
          <a:xfrm>
            <a:off x="848240" y="2536825"/>
            <a:ext cx="5633720" cy="2258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Infokanal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Präsentation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A31948-0C9C-3A2A-1BD2-CB8927B2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716" y="1658983"/>
            <a:ext cx="2289700" cy="36677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7236DB-BD06-3A39-18D8-91A083F0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763" y="3342051"/>
            <a:ext cx="3557153" cy="19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6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3890F-7ABC-C1DF-FF4F-4FA13B77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3/4/5.Kunde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F4E0A8-59F7-6B68-2408-7D8FB0E42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260819-8B7D-A937-80CA-368C6B87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798" y="72276"/>
            <a:ext cx="2208122" cy="2780599"/>
          </a:xfrm>
          <a:prstGeom prst="rect">
            <a:avLst/>
          </a:prstGeom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4621D7EF-78C0-2EC7-093B-9AEFEF217A3A}"/>
              </a:ext>
            </a:extLst>
          </p:cNvPr>
          <p:cNvSpPr txBox="1">
            <a:spLocks/>
          </p:cNvSpPr>
          <p:nvPr/>
        </p:nvSpPr>
        <p:spPr>
          <a:xfrm>
            <a:off x="848240" y="2536825"/>
            <a:ext cx="11272640" cy="3508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30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95 % starten als PK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schnell wie möglich in eine Community einbinden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Follow-</a:t>
            </a: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endParaRPr kumimoji="0" lang="de-AT" sz="3000" b="0" i="0" u="none" strike="noStrike" kern="1200" cap="none" spc="0" normalizeH="0" baseline="0" noProof="0" dirty="0">
              <a:ln>
                <a:noFill/>
              </a:ln>
              <a:solidFill>
                <a:srgbClr val="53300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</a:t>
            </a: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-Fit-Gruppe startet immer Montags 10 Tage online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(Mittwochs Kennenlern-Zoom, Story &amp; Empfehlungen)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30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Einladung zum HSE, Offline Meeting oder Zoom 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53300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714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48577-D3A1-5635-CC88-565ADE9F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6.Business – Info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6D5ADB-C4CE-84AE-0B93-9184EA095F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7E5859-08E3-4D90-365C-FF8EDE82FA66}"/>
              </a:ext>
            </a:extLst>
          </p:cNvPr>
          <p:cNvSpPr txBox="1"/>
          <p:nvPr/>
        </p:nvSpPr>
        <p:spPr>
          <a:xfrm>
            <a:off x="838199" y="263426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Einladung zum HSE, Offline Meeting oder Zoom Meeting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2B23A3-EF5D-2B7A-59B1-DB7A3AEF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03" y="516127"/>
            <a:ext cx="5030272" cy="519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56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Office PowerPoint</Application>
  <PresentationFormat>Breitbild</PresentationFormat>
  <Paragraphs>89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1_Office Theme</vt:lpstr>
      <vt:lpstr>PowerPoint-Präsentation</vt:lpstr>
      <vt:lpstr>1. Interesse wecken </vt:lpstr>
      <vt:lpstr>2. Präsentation</vt:lpstr>
      <vt:lpstr>3. Follow up</vt:lpstr>
      <vt:lpstr>Premiumkunden</vt:lpstr>
      <vt:lpstr>1. Interesse </vt:lpstr>
      <vt:lpstr>2.Präsentation</vt:lpstr>
      <vt:lpstr>3/4/5.Kunde</vt:lpstr>
      <vt:lpstr>6.Business – Info</vt:lpstr>
      <vt:lpstr>7/8. Berater - Premiumkunde</vt:lpstr>
      <vt:lpstr>9. Aktiver Berater</vt:lpstr>
      <vt:lpstr>1. Interesse wecken </vt:lpstr>
      <vt:lpstr>2. Präsentation </vt:lpstr>
      <vt:lpstr>3/4/5. Kunde</vt:lpstr>
      <vt:lpstr>6. Businessinfo / HSE</vt:lpstr>
      <vt:lpstr>7/8. Berater / Premiumkunde</vt:lpstr>
      <vt:lpstr>9. Aktiver Berater / Ausbildung</vt:lpstr>
      <vt:lpstr>ZAHLEN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Herbst-Gangloff</dc:creator>
  <cp:lastModifiedBy>Fredi Jahnig</cp:lastModifiedBy>
  <cp:revision>17</cp:revision>
  <dcterms:created xsi:type="dcterms:W3CDTF">2022-10-04T13:03:47Z</dcterms:created>
  <dcterms:modified xsi:type="dcterms:W3CDTF">2022-10-18T07:15:17Z</dcterms:modified>
</cp:coreProperties>
</file>