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4"/>
  </p:notesMasterIdLst>
  <p:sldIdLst>
    <p:sldId id="4385" r:id="rId2"/>
    <p:sldId id="4182" r:id="rId3"/>
    <p:sldId id="4088" r:id="rId4"/>
    <p:sldId id="4402" r:id="rId5"/>
    <p:sldId id="4404" r:id="rId6"/>
    <p:sldId id="4392" r:id="rId7"/>
    <p:sldId id="4393" r:id="rId8"/>
    <p:sldId id="4405" r:id="rId9"/>
    <p:sldId id="4394" r:id="rId10"/>
    <p:sldId id="4395" r:id="rId11"/>
    <p:sldId id="4407" r:id="rId12"/>
    <p:sldId id="4386" r:id="rId13"/>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583" autoAdjust="0"/>
    <p:restoredTop sz="94660"/>
  </p:normalViewPr>
  <p:slideViewPr>
    <p:cSldViewPr snapToGrid="0">
      <p:cViewPr varScale="1">
        <p:scale>
          <a:sx n="82" d="100"/>
          <a:sy n="82" d="100"/>
        </p:scale>
        <p:origin x="41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edi Jahnig" userId="6cb008882bc1984b" providerId="LiveId" clId="{102B5B6F-DAF9-4D92-B7B3-18B8DB6D31D8}"/>
    <pc:docChg chg="delSld">
      <pc:chgData name="Fredi Jahnig" userId="6cb008882bc1984b" providerId="LiveId" clId="{102B5B6F-DAF9-4D92-B7B3-18B8DB6D31D8}" dt="2022-10-18T07:52:57.146" v="9" actId="47"/>
      <pc:docMkLst>
        <pc:docMk/>
      </pc:docMkLst>
      <pc:sldChg chg="del">
        <pc:chgData name="Fredi Jahnig" userId="6cb008882bc1984b" providerId="LiveId" clId="{102B5B6F-DAF9-4D92-B7B3-18B8DB6D31D8}" dt="2022-10-18T07:52:50.897" v="0" actId="47"/>
        <pc:sldMkLst>
          <pc:docMk/>
          <pc:sldMk cId="1365861798" sldId="262"/>
        </pc:sldMkLst>
      </pc:sldChg>
      <pc:sldChg chg="del">
        <pc:chgData name="Fredi Jahnig" userId="6cb008882bc1984b" providerId="LiveId" clId="{102B5B6F-DAF9-4D92-B7B3-18B8DB6D31D8}" dt="2022-10-18T07:52:51.890" v="1" actId="47"/>
        <pc:sldMkLst>
          <pc:docMk/>
          <pc:sldMk cId="1093403954" sldId="4397"/>
        </pc:sldMkLst>
      </pc:sldChg>
      <pc:sldChg chg="del">
        <pc:chgData name="Fredi Jahnig" userId="6cb008882bc1984b" providerId="LiveId" clId="{102B5B6F-DAF9-4D92-B7B3-18B8DB6D31D8}" dt="2022-10-18T07:52:53.611" v="4" actId="47"/>
        <pc:sldMkLst>
          <pc:docMk/>
          <pc:sldMk cId="1539094199" sldId="4398"/>
        </pc:sldMkLst>
      </pc:sldChg>
      <pc:sldChg chg="del">
        <pc:chgData name="Fredi Jahnig" userId="6cb008882bc1984b" providerId="LiveId" clId="{102B5B6F-DAF9-4D92-B7B3-18B8DB6D31D8}" dt="2022-10-18T07:52:56.612" v="8" actId="47"/>
        <pc:sldMkLst>
          <pc:docMk/>
          <pc:sldMk cId="2924772044" sldId="4399"/>
        </pc:sldMkLst>
      </pc:sldChg>
      <pc:sldChg chg="del">
        <pc:chgData name="Fredi Jahnig" userId="6cb008882bc1984b" providerId="LiveId" clId="{102B5B6F-DAF9-4D92-B7B3-18B8DB6D31D8}" dt="2022-10-18T07:52:53.219" v="3" actId="47"/>
        <pc:sldMkLst>
          <pc:docMk/>
          <pc:sldMk cId="1946127171" sldId="4408"/>
        </pc:sldMkLst>
      </pc:sldChg>
      <pc:sldChg chg="del">
        <pc:chgData name="Fredi Jahnig" userId="6cb008882bc1984b" providerId="LiveId" clId="{102B5B6F-DAF9-4D92-B7B3-18B8DB6D31D8}" dt="2022-10-18T07:52:57.146" v="9" actId="47"/>
        <pc:sldMkLst>
          <pc:docMk/>
          <pc:sldMk cId="2340256894" sldId="4409"/>
        </pc:sldMkLst>
      </pc:sldChg>
      <pc:sldChg chg="del">
        <pc:chgData name="Fredi Jahnig" userId="6cb008882bc1984b" providerId="LiveId" clId="{102B5B6F-DAF9-4D92-B7B3-18B8DB6D31D8}" dt="2022-10-18T07:52:54.210" v="5" actId="47"/>
        <pc:sldMkLst>
          <pc:docMk/>
          <pc:sldMk cId="3788727584" sldId="4410"/>
        </pc:sldMkLst>
      </pc:sldChg>
      <pc:sldChg chg="del">
        <pc:chgData name="Fredi Jahnig" userId="6cb008882bc1984b" providerId="LiveId" clId="{102B5B6F-DAF9-4D92-B7B3-18B8DB6D31D8}" dt="2022-10-18T07:52:56.031" v="7" actId="47"/>
        <pc:sldMkLst>
          <pc:docMk/>
          <pc:sldMk cId="2956971845" sldId="4411"/>
        </pc:sldMkLst>
      </pc:sldChg>
      <pc:sldChg chg="del">
        <pc:chgData name="Fredi Jahnig" userId="6cb008882bc1984b" providerId="LiveId" clId="{102B5B6F-DAF9-4D92-B7B3-18B8DB6D31D8}" dt="2022-10-18T07:52:54.571" v="6" actId="47"/>
        <pc:sldMkLst>
          <pc:docMk/>
          <pc:sldMk cId="120149732" sldId="4412"/>
        </pc:sldMkLst>
      </pc:sldChg>
      <pc:sldChg chg="del">
        <pc:chgData name="Fredi Jahnig" userId="6cb008882bc1984b" providerId="LiveId" clId="{102B5B6F-DAF9-4D92-B7B3-18B8DB6D31D8}" dt="2022-10-18T07:52:52.492" v="2" actId="47"/>
        <pc:sldMkLst>
          <pc:docMk/>
          <pc:sldMk cId="1912516093" sldId="441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3951EA-D460-A94F-B15B-C609393D05DE}" type="datetimeFigureOut">
              <a:rPr lang="de-DE" smtClean="0"/>
              <a:t>18.10.2022</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603C4E-5803-D149-A565-3E0F0B120F6A}" type="slidenum">
              <a:rPr lang="de-DE" smtClean="0"/>
              <a:t>‹Nr.›</a:t>
            </a:fld>
            <a:endParaRPr lang="de-DE"/>
          </a:p>
        </p:txBody>
      </p:sp>
    </p:spTree>
    <p:extLst>
      <p:ext uri="{BB962C8B-B14F-4D97-AF65-F5344CB8AC3E}">
        <p14:creationId xmlns:p14="http://schemas.microsoft.com/office/powerpoint/2010/main" val="33491253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l-BE" altLang="nl-BE"/>
              <a:t>Je hebt van allerlei inkomens gehoord. Weet dat tegenover elke euro iemand staat die geholpen is. Help meer mensen en je inkomen stijgt.</a:t>
            </a:r>
          </a:p>
          <a:p>
            <a:pPr eaLnBrk="1" hangingPunct="1">
              <a:spcBef>
                <a:spcPct val="0"/>
              </a:spcBef>
            </a:pPr>
            <a:r>
              <a:rPr lang="nl-BE" altLang="nl-BE"/>
              <a:t>Ga je ook mensen leren te doen wat jij doet, groeit je onderneming en daarmee ook je inkomen.</a:t>
            </a:r>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85001" indent="-301923">
              <a:defRPr>
                <a:solidFill>
                  <a:schemeClr val="tx1"/>
                </a:solidFill>
                <a:latin typeface="Calibri" panose="020F0502020204030204" pitchFamily="34" charset="0"/>
              </a:defRPr>
            </a:lvl2pPr>
            <a:lvl3pPr marL="1207694" indent="-241539">
              <a:defRPr>
                <a:solidFill>
                  <a:schemeClr val="tx1"/>
                </a:solidFill>
                <a:latin typeface="Calibri" panose="020F0502020204030204" pitchFamily="34" charset="0"/>
              </a:defRPr>
            </a:lvl3pPr>
            <a:lvl4pPr marL="1690771" indent="-241539">
              <a:defRPr>
                <a:solidFill>
                  <a:schemeClr val="tx1"/>
                </a:solidFill>
                <a:latin typeface="Calibri" panose="020F0502020204030204" pitchFamily="34" charset="0"/>
              </a:defRPr>
            </a:lvl4pPr>
            <a:lvl5pPr marL="2173849" indent="-241539">
              <a:defRPr>
                <a:solidFill>
                  <a:schemeClr val="tx1"/>
                </a:solidFill>
                <a:latin typeface="Calibri" panose="020F0502020204030204" pitchFamily="34" charset="0"/>
              </a:defRPr>
            </a:lvl5pPr>
            <a:lvl6pPr marL="2656926" indent="-241539" defTabSz="483078" eaLnBrk="0" fontAlgn="base" hangingPunct="0">
              <a:spcBef>
                <a:spcPct val="0"/>
              </a:spcBef>
              <a:spcAft>
                <a:spcPct val="0"/>
              </a:spcAft>
              <a:defRPr>
                <a:solidFill>
                  <a:schemeClr val="tx1"/>
                </a:solidFill>
                <a:latin typeface="Calibri" panose="020F0502020204030204" pitchFamily="34" charset="0"/>
              </a:defRPr>
            </a:lvl6pPr>
            <a:lvl7pPr marL="3140004" indent="-241539" defTabSz="483078" eaLnBrk="0" fontAlgn="base" hangingPunct="0">
              <a:spcBef>
                <a:spcPct val="0"/>
              </a:spcBef>
              <a:spcAft>
                <a:spcPct val="0"/>
              </a:spcAft>
              <a:defRPr>
                <a:solidFill>
                  <a:schemeClr val="tx1"/>
                </a:solidFill>
                <a:latin typeface="Calibri" panose="020F0502020204030204" pitchFamily="34" charset="0"/>
              </a:defRPr>
            </a:lvl7pPr>
            <a:lvl8pPr marL="3623081" indent="-241539" defTabSz="483078" eaLnBrk="0" fontAlgn="base" hangingPunct="0">
              <a:spcBef>
                <a:spcPct val="0"/>
              </a:spcBef>
              <a:spcAft>
                <a:spcPct val="0"/>
              </a:spcAft>
              <a:defRPr>
                <a:solidFill>
                  <a:schemeClr val="tx1"/>
                </a:solidFill>
                <a:latin typeface="Calibri" panose="020F0502020204030204" pitchFamily="34" charset="0"/>
              </a:defRPr>
            </a:lvl8pPr>
            <a:lvl9pPr marL="4106159" indent="-241539" defTabSz="483078" eaLnBrk="0" fontAlgn="base" hangingPunct="0">
              <a:spcBef>
                <a:spcPct val="0"/>
              </a:spcBef>
              <a:spcAft>
                <a:spcPct val="0"/>
              </a:spcAft>
              <a:defRPr>
                <a:solidFill>
                  <a:schemeClr val="tx1"/>
                </a:solidFill>
                <a:latin typeface="Calibri" panose="020F0502020204030204" pitchFamily="34" charset="0"/>
              </a:defRPr>
            </a:lvl9pPr>
          </a:lstStyle>
          <a:p>
            <a:pPr defTabSz="483078" fontAlgn="base">
              <a:spcBef>
                <a:spcPct val="0"/>
              </a:spcBef>
              <a:spcAft>
                <a:spcPct val="0"/>
              </a:spcAft>
              <a:defRPr/>
            </a:pPr>
            <a:fld id="{360A722B-A011-4EDB-904F-D2D8A8DA92FF}" type="slidenum">
              <a:rPr lang="nl-NL" altLang="nl-BE" sz="1400">
                <a:solidFill>
                  <a:prstClr val="black"/>
                </a:solidFill>
                <a:ea typeface="ＭＳ Ｐゴシック" panose="020B0600070205080204" pitchFamily="34" charset="-128"/>
              </a:rPr>
              <a:pPr defTabSz="483078" fontAlgn="base">
                <a:spcBef>
                  <a:spcPct val="0"/>
                </a:spcBef>
                <a:spcAft>
                  <a:spcPct val="0"/>
                </a:spcAft>
                <a:defRPr/>
              </a:pPr>
              <a:t>3</a:t>
            </a:fld>
            <a:endParaRPr lang="nl-NL" altLang="nl-BE" sz="1400">
              <a:solidFill>
                <a:prstClr val="black"/>
              </a:solidFill>
              <a:ea typeface="ＭＳ Ｐゴシック" panose="020B0600070205080204" pitchFamily="34" charset="-128"/>
            </a:endParaRPr>
          </a:p>
        </p:txBody>
      </p:sp>
    </p:spTree>
    <p:extLst>
      <p:ext uri="{BB962C8B-B14F-4D97-AF65-F5344CB8AC3E}">
        <p14:creationId xmlns:p14="http://schemas.microsoft.com/office/powerpoint/2010/main" val="20230626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AD9338-5202-B341-9E46-8D1C547EB89A}"/>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30D54E0B-ED22-6C4A-AEFB-6476DA573B2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56F7351D-238B-524D-97F4-4D60C3F0EFB5}"/>
              </a:ext>
            </a:extLst>
          </p:cNvPr>
          <p:cNvSpPr>
            <a:spLocks noGrp="1"/>
          </p:cNvSpPr>
          <p:nvPr>
            <p:ph type="dt" sz="half" idx="10"/>
          </p:nvPr>
        </p:nvSpPr>
        <p:spPr/>
        <p:txBody>
          <a:bodyPr/>
          <a:lstStyle/>
          <a:p>
            <a:fld id="{954526EC-A87B-49F8-8014-D7863484DCD0}" type="datetimeFigureOut">
              <a:rPr lang="en-US" smtClean="0"/>
              <a:t>10/18/2022</a:t>
            </a:fld>
            <a:endParaRPr lang="en-US"/>
          </a:p>
        </p:txBody>
      </p:sp>
      <p:sp>
        <p:nvSpPr>
          <p:cNvPr id="5" name="Fußzeilenplatzhalter 4">
            <a:extLst>
              <a:ext uri="{FF2B5EF4-FFF2-40B4-BE49-F238E27FC236}">
                <a16:creationId xmlns:a16="http://schemas.microsoft.com/office/drawing/2014/main" id="{61017AB1-77B5-AF4B-BD78-993355EF571E}"/>
              </a:ext>
            </a:extLst>
          </p:cNvPr>
          <p:cNvSpPr>
            <a:spLocks noGrp="1"/>
          </p:cNvSpPr>
          <p:nvPr>
            <p:ph type="ftr" sz="quarter" idx="11"/>
          </p:nvPr>
        </p:nvSpPr>
        <p:spPr/>
        <p:txBody>
          <a:bodyPr/>
          <a:lstStyle/>
          <a:p>
            <a:endParaRPr lang="en-US"/>
          </a:p>
        </p:txBody>
      </p:sp>
      <p:sp>
        <p:nvSpPr>
          <p:cNvPr id="6" name="Foliennummernplatzhalter 5">
            <a:extLst>
              <a:ext uri="{FF2B5EF4-FFF2-40B4-BE49-F238E27FC236}">
                <a16:creationId xmlns:a16="http://schemas.microsoft.com/office/drawing/2014/main" id="{858A54F7-EC03-DD4A-9B5F-D461844E93FA}"/>
              </a:ext>
            </a:extLst>
          </p:cNvPr>
          <p:cNvSpPr>
            <a:spLocks noGrp="1"/>
          </p:cNvSpPr>
          <p:nvPr>
            <p:ph type="sldNum" sz="quarter" idx="12"/>
          </p:nvPr>
        </p:nvSpPr>
        <p:spPr/>
        <p:txBody>
          <a:bodyPr/>
          <a:lstStyle/>
          <a:p>
            <a:fld id="{96AAB244-E179-415E-A5CE-0E9382F6B32E}" type="slidenum">
              <a:rPr lang="en-US" smtClean="0"/>
              <a:t>‹Nr.›</a:t>
            </a:fld>
            <a:endParaRPr lang="en-US"/>
          </a:p>
        </p:txBody>
      </p:sp>
    </p:spTree>
    <p:extLst>
      <p:ext uri="{BB962C8B-B14F-4D97-AF65-F5344CB8AC3E}">
        <p14:creationId xmlns:p14="http://schemas.microsoft.com/office/powerpoint/2010/main" val="4051179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8E05D9-97A8-E547-A3F8-60274B5E18C9}"/>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09CC59B8-ABCC-6749-8DB7-FA12B700A95D}"/>
              </a:ext>
            </a:extLst>
          </p:cNvPr>
          <p:cNvSpPr>
            <a:spLocks noGrp="1"/>
          </p:cNvSpPr>
          <p:nvPr>
            <p:ph type="body" orient="vert" idx="1"/>
          </p:nvPr>
        </p:nvSpPr>
        <p:spPr/>
        <p:txBody>
          <a:bodyPr vert="eaVert"/>
          <a:lstStyle/>
          <a:p>
            <a:pPr lvl="0"/>
            <a:r>
              <a:rPr lang="de-DE"/>
              <a:t>Mastertextformat bearbeiten</a:t>
            </a:r>
          </a:p>
        </p:txBody>
      </p:sp>
      <p:sp>
        <p:nvSpPr>
          <p:cNvPr id="4" name="Datumsplatzhalter 3">
            <a:extLst>
              <a:ext uri="{FF2B5EF4-FFF2-40B4-BE49-F238E27FC236}">
                <a16:creationId xmlns:a16="http://schemas.microsoft.com/office/drawing/2014/main" id="{DAA03308-6FF7-CA48-B18E-93E0B365135C}"/>
              </a:ext>
            </a:extLst>
          </p:cNvPr>
          <p:cNvSpPr>
            <a:spLocks noGrp="1"/>
          </p:cNvSpPr>
          <p:nvPr>
            <p:ph type="dt" sz="half" idx="10"/>
          </p:nvPr>
        </p:nvSpPr>
        <p:spPr/>
        <p:txBody>
          <a:bodyPr/>
          <a:lstStyle/>
          <a:p>
            <a:fld id="{954526EC-A87B-49F8-8014-D7863484DCD0}" type="datetimeFigureOut">
              <a:rPr lang="en-US" smtClean="0"/>
              <a:t>10/18/2022</a:t>
            </a:fld>
            <a:endParaRPr lang="en-US"/>
          </a:p>
        </p:txBody>
      </p:sp>
      <p:sp>
        <p:nvSpPr>
          <p:cNvPr id="5" name="Fußzeilenplatzhalter 4">
            <a:extLst>
              <a:ext uri="{FF2B5EF4-FFF2-40B4-BE49-F238E27FC236}">
                <a16:creationId xmlns:a16="http://schemas.microsoft.com/office/drawing/2014/main" id="{AFC63A79-46C6-9C4F-9ECD-2CC48DB3202C}"/>
              </a:ext>
            </a:extLst>
          </p:cNvPr>
          <p:cNvSpPr>
            <a:spLocks noGrp="1"/>
          </p:cNvSpPr>
          <p:nvPr>
            <p:ph type="ftr" sz="quarter" idx="11"/>
          </p:nvPr>
        </p:nvSpPr>
        <p:spPr/>
        <p:txBody>
          <a:bodyPr/>
          <a:lstStyle/>
          <a:p>
            <a:endParaRPr lang="en-US"/>
          </a:p>
        </p:txBody>
      </p:sp>
      <p:sp>
        <p:nvSpPr>
          <p:cNvPr id="6" name="Foliennummernplatzhalter 5">
            <a:extLst>
              <a:ext uri="{FF2B5EF4-FFF2-40B4-BE49-F238E27FC236}">
                <a16:creationId xmlns:a16="http://schemas.microsoft.com/office/drawing/2014/main" id="{4D0DA278-DEE3-0D42-87C9-8DA5F4A5F4B6}"/>
              </a:ext>
            </a:extLst>
          </p:cNvPr>
          <p:cNvSpPr>
            <a:spLocks noGrp="1"/>
          </p:cNvSpPr>
          <p:nvPr>
            <p:ph type="sldNum" sz="quarter" idx="12"/>
          </p:nvPr>
        </p:nvSpPr>
        <p:spPr/>
        <p:txBody>
          <a:bodyPr/>
          <a:lstStyle/>
          <a:p>
            <a:fld id="{96AAB244-E179-415E-A5CE-0E9382F6B32E}" type="slidenum">
              <a:rPr lang="en-US" smtClean="0"/>
              <a:t>‹Nr.›</a:t>
            </a:fld>
            <a:endParaRPr lang="en-US"/>
          </a:p>
        </p:txBody>
      </p:sp>
    </p:spTree>
    <p:extLst>
      <p:ext uri="{BB962C8B-B14F-4D97-AF65-F5344CB8AC3E}">
        <p14:creationId xmlns:p14="http://schemas.microsoft.com/office/powerpoint/2010/main" val="39042433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3912EECD-CB77-EA40-809C-8FB8CDC4A263}"/>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3B594673-E30E-4D43-924C-86DDE1194901}"/>
              </a:ext>
            </a:extLst>
          </p:cNvPr>
          <p:cNvSpPr>
            <a:spLocks noGrp="1"/>
          </p:cNvSpPr>
          <p:nvPr>
            <p:ph type="body" orient="vert" idx="1"/>
          </p:nvPr>
        </p:nvSpPr>
        <p:spPr>
          <a:xfrm>
            <a:off x="838200" y="365125"/>
            <a:ext cx="7734300" cy="5811838"/>
          </a:xfrm>
        </p:spPr>
        <p:txBody>
          <a:bodyPr vert="eaVert"/>
          <a:lstStyle/>
          <a:p>
            <a:pPr lvl="0"/>
            <a:r>
              <a:rPr lang="de-DE"/>
              <a:t>Mastertextformat bearbeiten</a:t>
            </a:r>
          </a:p>
        </p:txBody>
      </p:sp>
      <p:sp>
        <p:nvSpPr>
          <p:cNvPr id="4" name="Datumsplatzhalter 3">
            <a:extLst>
              <a:ext uri="{FF2B5EF4-FFF2-40B4-BE49-F238E27FC236}">
                <a16:creationId xmlns:a16="http://schemas.microsoft.com/office/drawing/2014/main" id="{22EFF812-25CA-7B45-B81A-C8977624259A}"/>
              </a:ext>
            </a:extLst>
          </p:cNvPr>
          <p:cNvSpPr>
            <a:spLocks noGrp="1"/>
          </p:cNvSpPr>
          <p:nvPr>
            <p:ph type="dt" sz="half" idx="10"/>
          </p:nvPr>
        </p:nvSpPr>
        <p:spPr/>
        <p:txBody>
          <a:bodyPr/>
          <a:lstStyle/>
          <a:p>
            <a:fld id="{954526EC-A87B-49F8-8014-D7863484DCD0}" type="datetimeFigureOut">
              <a:rPr lang="en-US" smtClean="0"/>
              <a:t>10/18/2022</a:t>
            </a:fld>
            <a:endParaRPr lang="en-US"/>
          </a:p>
        </p:txBody>
      </p:sp>
      <p:sp>
        <p:nvSpPr>
          <p:cNvPr id="5" name="Fußzeilenplatzhalter 4">
            <a:extLst>
              <a:ext uri="{FF2B5EF4-FFF2-40B4-BE49-F238E27FC236}">
                <a16:creationId xmlns:a16="http://schemas.microsoft.com/office/drawing/2014/main" id="{2B86E7DA-DB7A-B64E-982C-A30B582F4D74}"/>
              </a:ext>
            </a:extLst>
          </p:cNvPr>
          <p:cNvSpPr>
            <a:spLocks noGrp="1"/>
          </p:cNvSpPr>
          <p:nvPr>
            <p:ph type="ftr" sz="quarter" idx="11"/>
          </p:nvPr>
        </p:nvSpPr>
        <p:spPr/>
        <p:txBody>
          <a:bodyPr/>
          <a:lstStyle/>
          <a:p>
            <a:endParaRPr lang="en-US"/>
          </a:p>
        </p:txBody>
      </p:sp>
      <p:sp>
        <p:nvSpPr>
          <p:cNvPr id="6" name="Foliennummernplatzhalter 5">
            <a:extLst>
              <a:ext uri="{FF2B5EF4-FFF2-40B4-BE49-F238E27FC236}">
                <a16:creationId xmlns:a16="http://schemas.microsoft.com/office/drawing/2014/main" id="{8C854A00-CEA5-E446-BB99-83305E9CE54A}"/>
              </a:ext>
            </a:extLst>
          </p:cNvPr>
          <p:cNvSpPr>
            <a:spLocks noGrp="1"/>
          </p:cNvSpPr>
          <p:nvPr>
            <p:ph type="sldNum" sz="quarter" idx="12"/>
          </p:nvPr>
        </p:nvSpPr>
        <p:spPr/>
        <p:txBody>
          <a:bodyPr/>
          <a:lstStyle/>
          <a:p>
            <a:fld id="{96AAB244-E179-415E-A5CE-0E9382F6B32E}" type="slidenum">
              <a:rPr lang="en-US" smtClean="0"/>
              <a:t>‹Nr.›</a:t>
            </a:fld>
            <a:endParaRPr lang="en-US"/>
          </a:p>
        </p:txBody>
      </p:sp>
    </p:spTree>
    <p:extLst>
      <p:ext uri="{BB962C8B-B14F-4D97-AF65-F5344CB8AC3E}">
        <p14:creationId xmlns:p14="http://schemas.microsoft.com/office/powerpoint/2010/main" val="11763957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elfoli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FC04B4E-B727-4519-BBA8-B1089C34842F}"/>
              </a:ext>
            </a:extLst>
          </p:cNvPr>
          <p:cNvSpPr/>
          <p:nvPr userDrawn="1"/>
        </p:nvSpPr>
        <p:spPr>
          <a:xfrm>
            <a:off x="-227" y="0"/>
            <a:ext cx="12192000" cy="6858000"/>
          </a:xfrm>
          <a:prstGeom prst="rect">
            <a:avLst/>
          </a:prstGeom>
          <a:solidFill>
            <a:srgbClr val="120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icture containing text&#10;&#10;Description automatically generated">
            <a:extLst>
              <a:ext uri="{FF2B5EF4-FFF2-40B4-BE49-F238E27FC236}">
                <a16:creationId xmlns:a16="http://schemas.microsoft.com/office/drawing/2014/main" id="{1F20D761-1476-40AA-96BA-2499C250BC3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8581" b="13429"/>
          <a:stretch/>
        </p:blipFill>
        <p:spPr>
          <a:xfrm>
            <a:off x="1" y="-9410"/>
            <a:ext cx="12191999" cy="4753976"/>
          </a:xfrm>
          <a:prstGeom prst="rect">
            <a:avLst/>
          </a:prstGeom>
        </p:spPr>
      </p:pic>
      <p:pic>
        <p:nvPicPr>
          <p:cNvPr id="14" name="Picture 13" descr="A picture containing text, plate, clipart, tableware&#10;&#10;Description automatically generated">
            <a:extLst>
              <a:ext uri="{FF2B5EF4-FFF2-40B4-BE49-F238E27FC236}">
                <a16:creationId xmlns:a16="http://schemas.microsoft.com/office/drawing/2014/main" id="{41BEB7D6-7B66-4C3F-A708-91151209AD2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61873" y="6172318"/>
            <a:ext cx="2792242" cy="568709"/>
          </a:xfrm>
          <a:prstGeom prst="rect">
            <a:avLst/>
          </a:prstGeom>
        </p:spPr>
      </p:pic>
      <p:sp>
        <p:nvSpPr>
          <p:cNvPr id="18" name="Text Placeholder 17">
            <a:extLst>
              <a:ext uri="{FF2B5EF4-FFF2-40B4-BE49-F238E27FC236}">
                <a16:creationId xmlns:a16="http://schemas.microsoft.com/office/drawing/2014/main" id="{6C93BC21-1F0C-488C-8306-E5C66A15F610}"/>
              </a:ext>
            </a:extLst>
          </p:cNvPr>
          <p:cNvSpPr>
            <a:spLocks noGrp="1"/>
          </p:cNvSpPr>
          <p:nvPr>
            <p:ph type="body" sz="quarter" idx="10" hasCustomPrompt="1"/>
          </p:nvPr>
        </p:nvSpPr>
        <p:spPr>
          <a:xfrm>
            <a:off x="544286" y="4956401"/>
            <a:ext cx="11102975" cy="708025"/>
          </a:xfrm>
        </p:spPr>
        <p:txBody>
          <a:bodyPr/>
          <a:lstStyle>
            <a:lvl1pPr marL="0" indent="0" algn="ctr">
              <a:buNone/>
              <a:defRPr sz="4000" b="1">
                <a:solidFill>
                  <a:srgbClr val="CA8932"/>
                </a:solidFill>
                <a:latin typeface="Arial" panose="020B0604020202020204" pitchFamily="34" charset="0"/>
                <a:cs typeface="Arial" panose="020B0604020202020204" pitchFamily="34" charset="0"/>
              </a:defRPr>
            </a:lvl1pPr>
            <a:lvl2pPr>
              <a:defRPr>
                <a:solidFill>
                  <a:schemeClr val="bg1"/>
                </a:solidFill>
              </a:defRPr>
            </a:lvl2pPr>
            <a:lvl3pPr marL="914400" indent="0">
              <a:buNone/>
              <a:defRPr/>
            </a:lvl3pPr>
            <a:lvl5pPr>
              <a:defRPr/>
            </a:lvl5pPr>
          </a:lstStyle>
          <a:p>
            <a:pPr lvl="0"/>
            <a:r>
              <a:rPr lang="en-US" dirty="0" err="1"/>
              <a:t>Vortragsthema</a:t>
            </a:r>
            <a:endParaRPr lang="en-US" dirty="0"/>
          </a:p>
        </p:txBody>
      </p:sp>
      <p:sp>
        <p:nvSpPr>
          <p:cNvPr id="23" name="Text Placeholder 17">
            <a:extLst>
              <a:ext uri="{FF2B5EF4-FFF2-40B4-BE49-F238E27FC236}">
                <a16:creationId xmlns:a16="http://schemas.microsoft.com/office/drawing/2014/main" id="{0B2DCF64-0A4D-428E-B75A-24F7061A753D}"/>
              </a:ext>
            </a:extLst>
          </p:cNvPr>
          <p:cNvSpPr>
            <a:spLocks noGrp="1"/>
          </p:cNvSpPr>
          <p:nvPr>
            <p:ph type="body" sz="quarter" idx="11" hasCustomPrompt="1"/>
          </p:nvPr>
        </p:nvSpPr>
        <p:spPr>
          <a:xfrm>
            <a:off x="544286" y="5748648"/>
            <a:ext cx="11102975" cy="708025"/>
          </a:xfrm>
        </p:spPr>
        <p:txBody>
          <a:bodyPr>
            <a:normAutofit/>
          </a:bodyPr>
          <a:lstStyle>
            <a:lvl1pPr marL="0" indent="0" algn="ctr">
              <a:buNone/>
              <a:defRPr sz="3200" b="1" i="1">
                <a:solidFill>
                  <a:srgbClr val="CA8932"/>
                </a:solidFill>
                <a:latin typeface="Arial" panose="020B0604020202020204" pitchFamily="34" charset="0"/>
                <a:cs typeface="Arial" panose="020B0604020202020204" pitchFamily="34" charset="0"/>
              </a:defRPr>
            </a:lvl1pPr>
            <a:lvl2pPr>
              <a:defRPr>
                <a:solidFill>
                  <a:schemeClr val="bg1"/>
                </a:solidFill>
              </a:defRPr>
            </a:lvl2pPr>
            <a:lvl3pPr marL="914400" indent="0">
              <a:buNone/>
              <a:defRPr/>
            </a:lvl3pPr>
            <a:lvl5pPr>
              <a:defRPr/>
            </a:lvl5pPr>
          </a:lstStyle>
          <a:p>
            <a:pPr lvl="0"/>
            <a:r>
              <a:rPr lang="en-US" dirty="0"/>
              <a:t>Name, Status</a:t>
            </a:r>
          </a:p>
        </p:txBody>
      </p:sp>
    </p:spTree>
    <p:extLst>
      <p:ext uri="{BB962C8B-B14F-4D97-AF65-F5344CB8AC3E}">
        <p14:creationId xmlns:p14="http://schemas.microsoft.com/office/powerpoint/2010/main" val="38906730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Inhaltsfolie">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3AABF09A-7802-4988-9CBF-C634268E648A}"/>
              </a:ext>
            </a:extLst>
          </p:cNvPr>
          <p:cNvSpPr/>
          <p:nvPr userDrawn="1"/>
        </p:nvSpPr>
        <p:spPr>
          <a:xfrm>
            <a:off x="0" y="6110513"/>
            <a:ext cx="12192000" cy="761996"/>
          </a:xfrm>
          <a:prstGeom prst="rect">
            <a:avLst/>
          </a:prstGeom>
          <a:solidFill>
            <a:srgbClr val="CA89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1" dirty="0"/>
          </a:p>
        </p:txBody>
      </p:sp>
      <p:sp>
        <p:nvSpPr>
          <p:cNvPr id="2" name="Title 1">
            <a:extLst>
              <a:ext uri="{FF2B5EF4-FFF2-40B4-BE49-F238E27FC236}">
                <a16:creationId xmlns:a16="http://schemas.microsoft.com/office/drawing/2014/main" id="{C3B28E08-0EB3-4C4C-84CA-9CE0E89BFB50}"/>
              </a:ext>
            </a:extLst>
          </p:cNvPr>
          <p:cNvSpPr>
            <a:spLocks noGrp="1"/>
          </p:cNvSpPr>
          <p:nvPr>
            <p:ph type="title" hasCustomPrompt="1"/>
          </p:nvPr>
        </p:nvSpPr>
        <p:spPr>
          <a:xfrm>
            <a:off x="838199" y="250031"/>
            <a:ext cx="10515599" cy="1325563"/>
          </a:xfrm>
        </p:spPr>
        <p:txBody>
          <a:bodyPr/>
          <a:lstStyle>
            <a:lvl1pPr>
              <a:defRPr b="1">
                <a:solidFill>
                  <a:srgbClr val="53300B"/>
                </a:solidFill>
                <a:latin typeface="Arial" panose="020B0604020202020204" pitchFamily="34" charset="0"/>
                <a:cs typeface="Arial" panose="020B0604020202020204" pitchFamily="34" charset="0"/>
              </a:defRPr>
            </a:lvl1pPr>
          </a:lstStyle>
          <a:p>
            <a:r>
              <a:rPr lang="de-DE" dirty="0"/>
              <a:t>Ü</a:t>
            </a:r>
            <a:r>
              <a:rPr lang="en-US" dirty="0" err="1"/>
              <a:t>berschrift</a:t>
            </a:r>
            <a:endParaRPr lang="en-US" dirty="0"/>
          </a:p>
        </p:txBody>
      </p:sp>
      <p:sp>
        <p:nvSpPr>
          <p:cNvPr id="3" name="Content Placeholder 2">
            <a:extLst>
              <a:ext uri="{FF2B5EF4-FFF2-40B4-BE49-F238E27FC236}">
                <a16:creationId xmlns:a16="http://schemas.microsoft.com/office/drawing/2014/main" id="{1FFA19E4-087C-49F0-B6BB-B312F2CC5F15}"/>
              </a:ext>
            </a:extLst>
          </p:cNvPr>
          <p:cNvSpPr>
            <a:spLocks noGrp="1"/>
          </p:cNvSpPr>
          <p:nvPr>
            <p:ph idx="1"/>
          </p:nvPr>
        </p:nvSpPr>
        <p:spPr>
          <a:xfrm>
            <a:off x="838200" y="1825625"/>
            <a:ext cx="10515600" cy="3519828"/>
          </a:xfrm>
        </p:spPr>
        <p:txBody>
          <a:bodyPr/>
          <a:lstStyle>
            <a:lvl1pPr>
              <a:defRPr>
                <a:solidFill>
                  <a:srgbClr val="53300B"/>
                </a:solidFill>
                <a:latin typeface="Arial" panose="020B0604020202020204" pitchFamily="34" charset="0"/>
                <a:cs typeface="Arial" panose="020B0604020202020204" pitchFamily="34" charset="0"/>
              </a:defRPr>
            </a:lvl1pPr>
            <a:lvl2pPr>
              <a:defRPr>
                <a:solidFill>
                  <a:srgbClr val="53300B"/>
                </a:solidFill>
                <a:latin typeface="Arial" panose="020B0604020202020204" pitchFamily="34" charset="0"/>
                <a:cs typeface="Arial" panose="020B0604020202020204" pitchFamily="34" charset="0"/>
              </a:defRPr>
            </a:lvl2pPr>
            <a:lvl3pPr>
              <a:defRPr>
                <a:solidFill>
                  <a:srgbClr val="53300B"/>
                </a:solidFill>
                <a:latin typeface="Arial" panose="020B0604020202020204" pitchFamily="34" charset="0"/>
                <a:cs typeface="Arial" panose="020B0604020202020204" pitchFamily="34" charset="0"/>
              </a:defRPr>
            </a:lvl3pPr>
            <a:lvl4pPr>
              <a:defRPr>
                <a:solidFill>
                  <a:srgbClr val="53300B"/>
                </a:solidFill>
                <a:latin typeface="Arial" panose="020B0604020202020204" pitchFamily="34" charset="0"/>
                <a:cs typeface="Arial" panose="020B0604020202020204" pitchFamily="34" charset="0"/>
              </a:defRPr>
            </a:lvl4pPr>
            <a:lvl5pPr>
              <a:defRPr>
                <a:solidFill>
                  <a:srgbClr val="53300B"/>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descr="Text&#10;&#10;Description automatically generated with low confidence">
            <a:extLst>
              <a:ext uri="{FF2B5EF4-FFF2-40B4-BE49-F238E27FC236}">
                <a16:creationId xmlns:a16="http://schemas.microsoft.com/office/drawing/2014/main" id="{B079B88B-CDD4-472D-B06C-00266591A20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13138"/>
          <a:stretch/>
        </p:blipFill>
        <p:spPr>
          <a:xfrm>
            <a:off x="10600803" y="6106400"/>
            <a:ext cx="1591197" cy="761996"/>
          </a:xfrm>
          <a:prstGeom prst="rect">
            <a:avLst/>
          </a:prstGeom>
        </p:spPr>
      </p:pic>
      <p:sp>
        <p:nvSpPr>
          <p:cNvPr id="17" name="Text Placeholder 17">
            <a:extLst>
              <a:ext uri="{FF2B5EF4-FFF2-40B4-BE49-F238E27FC236}">
                <a16:creationId xmlns:a16="http://schemas.microsoft.com/office/drawing/2014/main" id="{9CE209C9-C872-4556-807F-F7AEAAC35715}"/>
              </a:ext>
            </a:extLst>
          </p:cNvPr>
          <p:cNvSpPr>
            <a:spLocks noGrp="1"/>
          </p:cNvSpPr>
          <p:nvPr>
            <p:ph type="body" sz="quarter" idx="11" hasCustomPrompt="1"/>
          </p:nvPr>
        </p:nvSpPr>
        <p:spPr>
          <a:xfrm>
            <a:off x="2873829" y="6285491"/>
            <a:ext cx="6008914" cy="408792"/>
          </a:xfrm>
        </p:spPr>
        <p:txBody>
          <a:bodyPr>
            <a:normAutofit/>
          </a:bodyPr>
          <a:lstStyle>
            <a:lvl1pPr marL="0" indent="0" algn="ctr">
              <a:buNone/>
              <a:defRPr sz="2000" b="0" i="0">
                <a:solidFill>
                  <a:schemeClr val="bg1"/>
                </a:solidFill>
                <a:latin typeface="Arial" panose="020B0604020202020204" pitchFamily="34" charset="0"/>
                <a:cs typeface="Arial" panose="020B0604020202020204" pitchFamily="34" charset="0"/>
              </a:defRPr>
            </a:lvl1pPr>
            <a:lvl2pPr>
              <a:defRPr>
                <a:solidFill>
                  <a:schemeClr val="bg1"/>
                </a:solidFill>
              </a:defRPr>
            </a:lvl2pPr>
            <a:lvl3pPr marL="914400" indent="0">
              <a:buNone/>
              <a:defRPr/>
            </a:lvl3pPr>
            <a:lvl5pPr>
              <a:defRPr/>
            </a:lvl5pPr>
          </a:lstStyle>
          <a:p>
            <a:pPr lvl="0"/>
            <a:r>
              <a:rPr lang="en-US" dirty="0" err="1"/>
              <a:t>Vorname</a:t>
            </a:r>
            <a:r>
              <a:rPr lang="en-US" dirty="0"/>
              <a:t>, Name, Status und </a:t>
            </a:r>
            <a:r>
              <a:rPr lang="en-US" dirty="0" err="1"/>
              <a:t>passender</a:t>
            </a:r>
            <a:r>
              <a:rPr lang="en-US" dirty="0"/>
              <a:t> Disclaimer </a:t>
            </a:r>
            <a:r>
              <a:rPr lang="en-US" dirty="0" err="1"/>
              <a:t>zu</a:t>
            </a:r>
            <a:r>
              <a:rPr lang="en-US" dirty="0"/>
              <a:t> den </a:t>
            </a:r>
            <a:r>
              <a:rPr lang="en-US" dirty="0" err="1"/>
              <a:t>Bildern</a:t>
            </a:r>
            <a:endParaRPr lang="en-US" dirty="0"/>
          </a:p>
        </p:txBody>
      </p:sp>
      <p:pic>
        <p:nvPicPr>
          <p:cNvPr id="22" name="Picture 21" descr="A picture containing text, plate, clipart, tableware&#10;&#10;Description automatically generated">
            <a:extLst>
              <a:ext uri="{FF2B5EF4-FFF2-40B4-BE49-F238E27FC236}">
                <a16:creationId xmlns:a16="http://schemas.microsoft.com/office/drawing/2014/main" id="{2B385FEA-18F0-4562-A642-6DD75C8AF9C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3282" y="6243414"/>
            <a:ext cx="2420259" cy="492945"/>
          </a:xfrm>
          <a:prstGeom prst="rect">
            <a:avLst/>
          </a:prstGeom>
        </p:spPr>
      </p:pic>
    </p:spTree>
    <p:extLst>
      <p:ext uri="{BB962C8B-B14F-4D97-AF65-F5344CB8AC3E}">
        <p14:creationId xmlns:p14="http://schemas.microsoft.com/office/powerpoint/2010/main" val="22194262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9379275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95253C-1137-DA4A-894E-40974509A523}"/>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76EC208-DC3C-A94B-A0F2-288166A481BE}"/>
              </a:ext>
            </a:extLst>
          </p:cNvPr>
          <p:cNvSpPr>
            <a:spLocks noGrp="1"/>
          </p:cNvSpPr>
          <p:nvPr>
            <p:ph idx="1"/>
          </p:nvPr>
        </p:nvSpPr>
        <p:spPr/>
        <p:txBody>
          <a:bodyPr/>
          <a:lstStyle/>
          <a:p>
            <a:pPr lvl="0"/>
            <a:r>
              <a:rPr lang="de-DE"/>
              <a:t>Mastertextformat bearbeiten</a:t>
            </a:r>
          </a:p>
        </p:txBody>
      </p:sp>
      <p:sp>
        <p:nvSpPr>
          <p:cNvPr id="4" name="Datumsplatzhalter 3">
            <a:extLst>
              <a:ext uri="{FF2B5EF4-FFF2-40B4-BE49-F238E27FC236}">
                <a16:creationId xmlns:a16="http://schemas.microsoft.com/office/drawing/2014/main" id="{1A618678-0E87-9942-96E6-DAD7BB0397FB}"/>
              </a:ext>
            </a:extLst>
          </p:cNvPr>
          <p:cNvSpPr>
            <a:spLocks noGrp="1"/>
          </p:cNvSpPr>
          <p:nvPr>
            <p:ph type="dt" sz="half" idx="10"/>
          </p:nvPr>
        </p:nvSpPr>
        <p:spPr/>
        <p:txBody>
          <a:bodyPr/>
          <a:lstStyle/>
          <a:p>
            <a:fld id="{FAAB4C72-B523-324C-B5D6-68BA5D38D3DB}" type="datetimeFigureOut">
              <a:rPr lang="de-DE" smtClean="0"/>
              <a:t>18.10.2022</a:t>
            </a:fld>
            <a:endParaRPr lang="de-DE"/>
          </a:p>
        </p:txBody>
      </p:sp>
      <p:sp>
        <p:nvSpPr>
          <p:cNvPr id="5" name="Fußzeilenplatzhalter 4">
            <a:extLst>
              <a:ext uri="{FF2B5EF4-FFF2-40B4-BE49-F238E27FC236}">
                <a16:creationId xmlns:a16="http://schemas.microsoft.com/office/drawing/2014/main" id="{288F0ABB-0A4D-CD47-843C-BC46AC706BE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2AB2D684-C92D-204F-9B6A-46E97F24B539}"/>
              </a:ext>
            </a:extLst>
          </p:cNvPr>
          <p:cNvSpPr>
            <a:spLocks noGrp="1"/>
          </p:cNvSpPr>
          <p:nvPr>
            <p:ph type="sldNum" sz="quarter" idx="12"/>
          </p:nvPr>
        </p:nvSpPr>
        <p:spPr/>
        <p:txBody>
          <a:bodyPr/>
          <a:lstStyle/>
          <a:p>
            <a:fld id="{3726BD85-45C5-DA4A-9620-9651163B3649}" type="slidenum">
              <a:rPr lang="de-DE" smtClean="0"/>
              <a:t>‹Nr.›</a:t>
            </a:fld>
            <a:endParaRPr lang="de-DE"/>
          </a:p>
        </p:txBody>
      </p:sp>
    </p:spTree>
    <p:extLst>
      <p:ext uri="{BB962C8B-B14F-4D97-AF65-F5344CB8AC3E}">
        <p14:creationId xmlns:p14="http://schemas.microsoft.com/office/powerpoint/2010/main" val="17950761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D9F854-DF83-8E4E-BB85-0EB33AB922B8}"/>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7D98D8D5-AD74-C941-99F9-2D5894D4B60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372022C5-88AA-2E4A-8D11-E5C5FC765D4A}"/>
              </a:ext>
            </a:extLst>
          </p:cNvPr>
          <p:cNvSpPr>
            <a:spLocks noGrp="1"/>
          </p:cNvSpPr>
          <p:nvPr>
            <p:ph type="dt" sz="half" idx="10"/>
          </p:nvPr>
        </p:nvSpPr>
        <p:spPr/>
        <p:txBody>
          <a:bodyPr/>
          <a:lstStyle/>
          <a:p>
            <a:fld id="{954526EC-A87B-49F8-8014-D7863484DCD0}" type="datetimeFigureOut">
              <a:rPr lang="en-US" smtClean="0"/>
              <a:t>10/18/2022</a:t>
            </a:fld>
            <a:endParaRPr lang="en-US"/>
          </a:p>
        </p:txBody>
      </p:sp>
      <p:sp>
        <p:nvSpPr>
          <p:cNvPr id="5" name="Fußzeilenplatzhalter 4">
            <a:extLst>
              <a:ext uri="{FF2B5EF4-FFF2-40B4-BE49-F238E27FC236}">
                <a16:creationId xmlns:a16="http://schemas.microsoft.com/office/drawing/2014/main" id="{49EE5E98-EDBA-574C-99AE-DD398B849C6A}"/>
              </a:ext>
            </a:extLst>
          </p:cNvPr>
          <p:cNvSpPr>
            <a:spLocks noGrp="1"/>
          </p:cNvSpPr>
          <p:nvPr>
            <p:ph type="ftr" sz="quarter" idx="11"/>
          </p:nvPr>
        </p:nvSpPr>
        <p:spPr/>
        <p:txBody>
          <a:bodyPr/>
          <a:lstStyle/>
          <a:p>
            <a:endParaRPr lang="en-US"/>
          </a:p>
        </p:txBody>
      </p:sp>
      <p:sp>
        <p:nvSpPr>
          <p:cNvPr id="6" name="Foliennummernplatzhalter 5">
            <a:extLst>
              <a:ext uri="{FF2B5EF4-FFF2-40B4-BE49-F238E27FC236}">
                <a16:creationId xmlns:a16="http://schemas.microsoft.com/office/drawing/2014/main" id="{EEFD1375-5427-E14C-AD8C-F81575BCCA2D}"/>
              </a:ext>
            </a:extLst>
          </p:cNvPr>
          <p:cNvSpPr>
            <a:spLocks noGrp="1"/>
          </p:cNvSpPr>
          <p:nvPr>
            <p:ph type="sldNum" sz="quarter" idx="12"/>
          </p:nvPr>
        </p:nvSpPr>
        <p:spPr/>
        <p:txBody>
          <a:bodyPr/>
          <a:lstStyle/>
          <a:p>
            <a:fld id="{96AAB244-E179-415E-A5CE-0E9382F6B32E}" type="slidenum">
              <a:rPr lang="en-US" smtClean="0"/>
              <a:t>‹Nr.›</a:t>
            </a:fld>
            <a:endParaRPr lang="en-US"/>
          </a:p>
        </p:txBody>
      </p:sp>
    </p:spTree>
    <p:extLst>
      <p:ext uri="{BB962C8B-B14F-4D97-AF65-F5344CB8AC3E}">
        <p14:creationId xmlns:p14="http://schemas.microsoft.com/office/powerpoint/2010/main" val="5820277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F137CA-98DA-5E4F-8917-265D973DDC66}"/>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A86FD3F-C3A0-2549-98DE-B395B75DBE11}"/>
              </a:ext>
            </a:extLst>
          </p:cNvPr>
          <p:cNvSpPr>
            <a:spLocks noGrp="1"/>
          </p:cNvSpPr>
          <p:nvPr>
            <p:ph sz="half" idx="1"/>
          </p:nvPr>
        </p:nvSpPr>
        <p:spPr>
          <a:xfrm>
            <a:off x="838200" y="1825625"/>
            <a:ext cx="5181600" cy="4351338"/>
          </a:xfrm>
        </p:spPr>
        <p:txBody>
          <a:bodyPr/>
          <a:lstStyle/>
          <a:p>
            <a:pPr lvl="0"/>
            <a:r>
              <a:rPr lang="de-DE"/>
              <a:t>Mastertextformat bearbeiten</a:t>
            </a:r>
          </a:p>
        </p:txBody>
      </p:sp>
      <p:sp>
        <p:nvSpPr>
          <p:cNvPr id="4" name="Inhaltsplatzhalter 3">
            <a:extLst>
              <a:ext uri="{FF2B5EF4-FFF2-40B4-BE49-F238E27FC236}">
                <a16:creationId xmlns:a16="http://schemas.microsoft.com/office/drawing/2014/main" id="{1CD1FCA4-1341-2C44-9EE8-32E386698465}"/>
              </a:ext>
            </a:extLst>
          </p:cNvPr>
          <p:cNvSpPr>
            <a:spLocks noGrp="1"/>
          </p:cNvSpPr>
          <p:nvPr>
            <p:ph sz="half" idx="2"/>
          </p:nvPr>
        </p:nvSpPr>
        <p:spPr>
          <a:xfrm>
            <a:off x="6172200" y="1825625"/>
            <a:ext cx="5181600" cy="4351338"/>
          </a:xfrm>
        </p:spPr>
        <p:txBody>
          <a:bodyPr/>
          <a:lstStyle/>
          <a:p>
            <a:pPr lvl="0"/>
            <a:r>
              <a:rPr lang="de-DE"/>
              <a:t>Mastertextformat bearbeiten</a:t>
            </a:r>
          </a:p>
        </p:txBody>
      </p:sp>
      <p:sp>
        <p:nvSpPr>
          <p:cNvPr id="5" name="Datumsplatzhalter 4">
            <a:extLst>
              <a:ext uri="{FF2B5EF4-FFF2-40B4-BE49-F238E27FC236}">
                <a16:creationId xmlns:a16="http://schemas.microsoft.com/office/drawing/2014/main" id="{C3463028-61E7-E447-A0A7-6EE7546BC175}"/>
              </a:ext>
            </a:extLst>
          </p:cNvPr>
          <p:cNvSpPr>
            <a:spLocks noGrp="1"/>
          </p:cNvSpPr>
          <p:nvPr>
            <p:ph type="dt" sz="half" idx="10"/>
          </p:nvPr>
        </p:nvSpPr>
        <p:spPr/>
        <p:txBody>
          <a:bodyPr/>
          <a:lstStyle/>
          <a:p>
            <a:fld id="{954526EC-A87B-49F8-8014-D7863484DCD0}" type="datetimeFigureOut">
              <a:rPr lang="en-US" smtClean="0"/>
              <a:t>10/18/2022</a:t>
            </a:fld>
            <a:endParaRPr lang="en-US"/>
          </a:p>
        </p:txBody>
      </p:sp>
      <p:sp>
        <p:nvSpPr>
          <p:cNvPr id="6" name="Fußzeilenplatzhalter 5">
            <a:extLst>
              <a:ext uri="{FF2B5EF4-FFF2-40B4-BE49-F238E27FC236}">
                <a16:creationId xmlns:a16="http://schemas.microsoft.com/office/drawing/2014/main" id="{B9AE1722-A9F7-174C-A1D6-C908FAADE0DE}"/>
              </a:ext>
            </a:extLst>
          </p:cNvPr>
          <p:cNvSpPr>
            <a:spLocks noGrp="1"/>
          </p:cNvSpPr>
          <p:nvPr>
            <p:ph type="ftr" sz="quarter" idx="11"/>
          </p:nvPr>
        </p:nvSpPr>
        <p:spPr/>
        <p:txBody>
          <a:bodyPr/>
          <a:lstStyle/>
          <a:p>
            <a:endParaRPr lang="en-US"/>
          </a:p>
        </p:txBody>
      </p:sp>
      <p:sp>
        <p:nvSpPr>
          <p:cNvPr id="7" name="Foliennummernplatzhalter 6">
            <a:extLst>
              <a:ext uri="{FF2B5EF4-FFF2-40B4-BE49-F238E27FC236}">
                <a16:creationId xmlns:a16="http://schemas.microsoft.com/office/drawing/2014/main" id="{971D7723-754E-C844-9796-957EAB7020A9}"/>
              </a:ext>
            </a:extLst>
          </p:cNvPr>
          <p:cNvSpPr>
            <a:spLocks noGrp="1"/>
          </p:cNvSpPr>
          <p:nvPr>
            <p:ph type="sldNum" sz="quarter" idx="12"/>
          </p:nvPr>
        </p:nvSpPr>
        <p:spPr/>
        <p:txBody>
          <a:bodyPr/>
          <a:lstStyle/>
          <a:p>
            <a:fld id="{96AAB244-E179-415E-A5CE-0E9382F6B32E}" type="slidenum">
              <a:rPr lang="en-US" smtClean="0"/>
              <a:t>‹Nr.›</a:t>
            </a:fld>
            <a:endParaRPr lang="en-US"/>
          </a:p>
        </p:txBody>
      </p:sp>
    </p:spTree>
    <p:extLst>
      <p:ext uri="{BB962C8B-B14F-4D97-AF65-F5344CB8AC3E}">
        <p14:creationId xmlns:p14="http://schemas.microsoft.com/office/powerpoint/2010/main" val="17757427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4C6F317-8087-EB43-9971-B7BC3B98C6B9}"/>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4C341868-368C-DC4E-BCE7-B4EF9C27456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743D8DDC-8928-8C4C-A7CE-0C3379D24F1F}"/>
              </a:ext>
            </a:extLst>
          </p:cNvPr>
          <p:cNvSpPr>
            <a:spLocks noGrp="1"/>
          </p:cNvSpPr>
          <p:nvPr>
            <p:ph sz="half" idx="2"/>
          </p:nvPr>
        </p:nvSpPr>
        <p:spPr>
          <a:xfrm>
            <a:off x="839788" y="2505075"/>
            <a:ext cx="5157787" cy="3684588"/>
          </a:xfrm>
        </p:spPr>
        <p:txBody>
          <a:bodyPr/>
          <a:lstStyle/>
          <a:p>
            <a:pPr lvl="0"/>
            <a:r>
              <a:rPr lang="de-DE"/>
              <a:t>Mastertextformat bearbeiten</a:t>
            </a:r>
          </a:p>
        </p:txBody>
      </p:sp>
      <p:sp>
        <p:nvSpPr>
          <p:cNvPr id="5" name="Textplatzhalter 4">
            <a:extLst>
              <a:ext uri="{FF2B5EF4-FFF2-40B4-BE49-F238E27FC236}">
                <a16:creationId xmlns:a16="http://schemas.microsoft.com/office/drawing/2014/main" id="{DC740C62-BE23-DE44-B228-6D5FE3AF354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020ECAEB-4B9B-5741-A1F8-26ABCF0625ED}"/>
              </a:ext>
            </a:extLst>
          </p:cNvPr>
          <p:cNvSpPr>
            <a:spLocks noGrp="1"/>
          </p:cNvSpPr>
          <p:nvPr>
            <p:ph sz="quarter" idx="4"/>
          </p:nvPr>
        </p:nvSpPr>
        <p:spPr>
          <a:xfrm>
            <a:off x="6172200" y="2505075"/>
            <a:ext cx="5183188" cy="3684588"/>
          </a:xfrm>
        </p:spPr>
        <p:txBody>
          <a:bodyPr/>
          <a:lstStyle/>
          <a:p>
            <a:pPr lvl="0"/>
            <a:r>
              <a:rPr lang="de-DE"/>
              <a:t>Mastertextformat bearbeiten</a:t>
            </a:r>
          </a:p>
        </p:txBody>
      </p:sp>
      <p:sp>
        <p:nvSpPr>
          <p:cNvPr id="7" name="Datumsplatzhalter 6">
            <a:extLst>
              <a:ext uri="{FF2B5EF4-FFF2-40B4-BE49-F238E27FC236}">
                <a16:creationId xmlns:a16="http://schemas.microsoft.com/office/drawing/2014/main" id="{19513A5C-441E-4145-B243-ED1CCFAFB255}"/>
              </a:ext>
            </a:extLst>
          </p:cNvPr>
          <p:cNvSpPr>
            <a:spLocks noGrp="1"/>
          </p:cNvSpPr>
          <p:nvPr>
            <p:ph type="dt" sz="half" idx="10"/>
          </p:nvPr>
        </p:nvSpPr>
        <p:spPr/>
        <p:txBody>
          <a:bodyPr/>
          <a:lstStyle/>
          <a:p>
            <a:fld id="{954526EC-A87B-49F8-8014-D7863484DCD0}" type="datetimeFigureOut">
              <a:rPr lang="en-US" smtClean="0"/>
              <a:t>10/18/2022</a:t>
            </a:fld>
            <a:endParaRPr lang="en-US"/>
          </a:p>
        </p:txBody>
      </p:sp>
      <p:sp>
        <p:nvSpPr>
          <p:cNvPr id="8" name="Fußzeilenplatzhalter 7">
            <a:extLst>
              <a:ext uri="{FF2B5EF4-FFF2-40B4-BE49-F238E27FC236}">
                <a16:creationId xmlns:a16="http://schemas.microsoft.com/office/drawing/2014/main" id="{D401D6F5-D44B-3A4E-824F-DF965E92BDA6}"/>
              </a:ext>
            </a:extLst>
          </p:cNvPr>
          <p:cNvSpPr>
            <a:spLocks noGrp="1"/>
          </p:cNvSpPr>
          <p:nvPr>
            <p:ph type="ftr" sz="quarter" idx="11"/>
          </p:nvPr>
        </p:nvSpPr>
        <p:spPr/>
        <p:txBody>
          <a:bodyPr/>
          <a:lstStyle/>
          <a:p>
            <a:endParaRPr lang="en-US"/>
          </a:p>
        </p:txBody>
      </p:sp>
      <p:sp>
        <p:nvSpPr>
          <p:cNvPr id="9" name="Foliennummernplatzhalter 8">
            <a:extLst>
              <a:ext uri="{FF2B5EF4-FFF2-40B4-BE49-F238E27FC236}">
                <a16:creationId xmlns:a16="http://schemas.microsoft.com/office/drawing/2014/main" id="{351DC08D-63E2-4C45-9351-5F5724CCCE24}"/>
              </a:ext>
            </a:extLst>
          </p:cNvPr>
          <p:cNvSpPr>
            <a:spLocks noGrp="1"/>
          </p:cNvSpPr>
          <p:nvPr>
            <p:ph type="sldNum" sz="quarter" idx="12"/>
          </p:nvPr>
        </p:nvSpPr>
        <p:spPr/>
        <p:txBody>
          <a:bodyPr/>
          <a:lstStyle/>
          <a:p>
            <a:fld id="{96AAB244-E179-415E-A5CE-0E9382F6B32E}" type="slidenum">
              <a:rPr lang="en-US" smtClean="0"/>
              <a:t>‹Nr.›</a:t>
            </a:fld>
            <a:endParaRPr lang="en-US"/>
          </a:p>
        </p:txBody>
      </p:sp>
    </p:spTree>
    <p:extLst>
      <p:ext uri="{BB962C8B-B14F-4D97-AF65-F5344CB8AC3E}">
        <p14:creationId xmlns:p14="http://schemas.microsoft.com/office/powerpoint/2010/main" val="27795411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080FF0-963D-3546-8D59-032D489B8E97}"/>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DF118080-77A3-BC4C-B680-143B6FF3F8DE}"/>
              </a:ext>
            </a:extLst>
          </p:cNvPr>
          <p:cNvSpPr>
            <a:spLocks noGrp="1"/>
          </p:cNvSpPr>
          <p:nvPr>
            <p:ph type="dt" sz="half" idx="10"/>
          </p:nvPr>
        </p:nvSpPr>
        <p:spPr/>
        <p:txBody>
          <a:bodyPr/>
          <a:lstStyle/>
          <a:p>
            <a:fld id="{954526EC-A87B-49F8-8014-D7863484DCD0}" type="datetimeFigureOut">
              <a:rPr lang="en-US" smtClean="0"/>
              <a:t>10/18/2022</a:t>
            </a:fld>
            <a:endParaRPr lang="en-US"/>
          </a:p>
        </p:txBody>
      </p:sp>
      <p:sp>
        <p:nvSpPr>
          <p:cNvPr id="4" name="Fußzeilenplatzhalter 3">
            <a:extLst>
              <a:ext uri="{FF2B5EF4-FFF2-40B4-BE49-F238E27FC236}">
                <a16:creationId xmlns:a16="http://schemas.microsoft.com/office/drawing/2014/main" id="{4B7611B5-1492-4849-9785-33C153362B7B}"/>
              </a:ext>
            </a:extLst>
          </p:cNvPr>
          <p:cNvSpPr>
            <a:spLocks noGrp="1"/>
          </p:cNvSpPr>
          <p:nvPr>
            <p:ph type="ftr" sz="quarter" idx="11"/>
          </p:nvPr>
        </p:nvSpPr>
        <p:spPr/>
        <p:txBody>
          <a:bodyPr/>
          <a:lstStyle/>
          <a:p>
            <a:endParaRPr lang="en-US"/>
          </a:p>
        </p:txBody>
      </p:sp>
      <p:sp>
        <p:nvSpPr>
          <p:cNvPr id="5" name="Foliennummernplatzhalter 4">
            <a:extLst>
              <a:ext uri="{FF2B5EF4-FFF2-40B4-BE49-F238E27FC236}">
                <a16:creationId xmlns:a16="http://schemas.microsoft.com/office/drawing/2014/main" id="{29EE0D50-E3F3-DE4B-8762-FC1BDDDF112E}"/>
              </a:ext>
            </a:extLst>
          </p:cNvPr>
          <p:cNvSpPr>
            <a:spLocks noGrp="1"/>
          </p:cNvSpPr>
          <p:nvPr>
            <p:ph type="sldNum" sz="quarter" idx="12"/>
          </p:nvPr>
        </p:nvSpPr>
        <p:spPr/>
        <p:txBody>
          <a:bodyPr/>
          <a:lstStyle/>
          <a:p>
            <a:fld id="{96AAB244-E179-415E-A5CE-0E9382F6B32E}" type="slidenum">
              <a:rPr lang="en-US" smtClean="0"/>
              <a:t>‹Nr.›</a:t>
            </a:fld>
            <a:endParaRPr lang="en-US"/>
          </a:p>
        </p:txBody>
      </p:sp>
    </p:spTree>
    <p:extLst>
      <p:ext uri="{BB962C8B-B14F-4D97-AF65-F5344CB8AC3E}">
        <p14:creationId xmlns:p14="http://schemas.microsoft.com/office/powerpoint/2010/main" val="9838949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A710E4BF-8525-5E46-ADB4-091A492D4DD3}"/>
              </a:ext>
            </a:extLst>
          </p:cNvPr>
          <p:cNvSpPr>
            <a:spLocks noGrp="1"/>
          </p:cNvSpPr>
          <p:nvPr>
            <p:ph type="dt" sz="half" idx="10"/>
          </p:nvPr>
        </p:nvSpPr>
        <p:spPr/>
        <p:txBody>
          <a:bodyPr/>
          <a:lstStyle/>
          <a:p>
            <a:fld id="{954526EC-A87B-49F8-8014-D7863484DCD0}" type="datetimeFigureOut">
              <a:rPr lang="en-US" smtClean="0"/>
              <a:t>10/18/2022</a:t>
            </a:fld>
            <a:endParaRPr lang="en-US"/>
          </a:p>
        </p:txBody>
      </p:sp>
      <p:sp>
        <p:nvSpPr>
          <p:cNvPr id="3" name="Fußzeilenplatzhalter 2">
            <a:extLst>
              <a:ext uri="{FF2B5EF4-FFF2-40B4-BE49-F238E27FC236}">
                <a16:creationId xmlns:a16="http://schemas.microsoft.com/office/drawing/2014/main" id="{48037159-A0DF-A047-A4C9-361B634068C3}"/>
              </a:ext>
            </a:extLst>
          </p:cNvPr>
          <p:cNvSpPr>
            <a:spLocks noGrp="1"/>
          </p:cNvSpPr>
          <p:nvPr>
            <p:ph type="ftr" sz="quarter" idx="11"/>
          </p:nvPr>
        </p:nvSpPr>
        <p:spPr/>
        <p:txBody>
          <a:bodyPr/>
          <a:lstStyle/>
          <a:p>
            <a:endParaRPr lang="en-US"/>
          </a:p>
        </p:txBody>
      </p:sp>
      <p:sp>
        <p:nvSpPr>
          <p:cNvPr id="4" name="Foliennummernplatzhalter 3">
            <a:extLst>
              <a:ext uri="{FF2B5EF4-FFF2-40B4-BE49-F238E27FC236}">
                <a16:creationId xmlns:a16="http://schemas.microsoft.com/office/drawing/2014/main" id="{4A2DE38E-3D3C-FF40-8EA6-6268A93A7871}"/>
              </a:ext>
            </a:extLst>
          </p:cNvPr>
          <p:cNvSpPr>
            <a:spLocks noGrp="1"/>
          </p:cNvSpPr>
          <p:nvPr>
            <p:ph type="sldNum" sz="quarter" idx="12"/>
          </p:nvPr>
        </p:nvSpPr>
        <p:spPr/>
        <p:txBody>
          <a:bodyPr/>
          <a:lstStyle/>
          <a:p>
            <a:fld id="{96AAB244-E179-415E-A5CE-0E9382F6B32E}" type="slidenum">
              <a:rPr lang="en-US" smtClean="0"/>
              <a:t>‹Nr.›</a:t>
            </a:fld>
            <a:endParaRPr lang="en-US"/>
          </a:p>
        </p:txBody>
      </p:sp>
    </p:spTree>
    <p:extLst>
      <p:ext uri="{BB962C8B-B14F-4D97-AF65-F5344CB8AC3E}">
        <p14:creationId xmlns:p14="http://schemas.microsoft.com/office/powerpoint/2010/main" val="38632233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E00C81-D22E-E14F-BE84-D3F0DC7F8831}"/>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F8EBCFAE-B038-5D40-847A-57EDAA042CD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p:txBody>
      </p:sp>
      <p:sp>
        <p:nvSpPr>
          <p:cNvPr id="4" name="Textplatzhalter 3">
            <a:extLst>
              <a:ext uri="{FF2B5EF4-FFF2-40B4-BE49-F238E27FC236}">
                <a16:creationId xmlns:a16="http://schemas.microsoft.com/office/drawing/2014/main" id="{9C533C74-E704-2043-A019-36DEAFC1B1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57A1BCC0-5D06-AF41-A053-59793CFCC804}"/>
              </a:ext>
            </a:extLst>
          </p:cNvPr>
          <p:cNvSpPr>
            <a:spLocks noGrp="1"/>
          </p:cNvSpPr>
          <p:nvPr>
            <p:ph type="dt" sz="half" idx="10"/>
          </p:nvPr>
        </p:nvSpPr>
        <p:spPr/>
        <p:txBody>
          <a:bodyPr/>
          <a:lstStyle/>
          <a:p>
            <a:fld id="{954526EC-A87B-49F8-8014-D7863484DCD0}" type="datetimeFigureOut">
              <a:rPr lang="en-US" smtClean="0"/>
              <a:t>10/18/2022</a:t>
            </a:fld>
            <a:endParaRPr lang="en-US"/>
          </a:p>
        </p:txBody>
      </p:sp>
      <p:sp>
        <p:nvSpPr>
          <p:cNvPr id="6" name="Fußzeilenplatzhalter 5">
            <a:extLst>
              <a:ext uri="{FF2B5EF4-FFF2-40B4-BE49-F238E27FC236}">
                <a16:creationId xmlns:a16="http://schemas.microsoft.com/office/drawing/2014/main" id="{B4074E5A-3A82-8A47-90BC-8EDF83D946CE}"/>
              </a:ext>
            </a:extLst>
          </p:cNvPr>
          <p:cNvSpPr>
            <a:spLocks noGrp="1"/>
          </p:cNvSpPr>
          <p:nvPr>
            <p:ph type="ftr" sz="quarter" idx="11"/>
          </p:nvPr>
        </p:nvSpPr>
        <p:spPr/>
        <p:txBody>
          <a:bodyPr/>
          <a:lstStyle/>
          <a:p>
            <a:endParaRPr lang="en-US"/>
          </a:p>
        </p:txBody>
      </p:sp>
      <p:sp>
        <p:nvSpPr>
          <p:cNvPr id="7" name="Foliennummernplatzhalter 6">
            <a:extLst>
              <a:ext uri="{FF2B5EF4-FFF2-40B4-BE49-F238E27FC236}">
                <a16:creationId xmlns:a16="http://schemas.microsoft.com/office/drawing/2014/main" id="{39107284-3871-604F-AD3D-EF11F44A3B2B}"/>
              </a:ext>
            </a:extLst>
          </p:cNvPr>
          <p:cNvSpPr>
            <a:spLocks noGrp="1"/>
          </p:cNvSpPr>
          <p:nvPr>
            <p:ph type="sldNum" sz="quarter" idx="12"/>
          </p:nvPr>
        </p:nvSpPr>
        <p:spPr/>
        <p:txBody>
          <a:bodyPr/>
          <a:lstStyle/>
          <a:p>
            <a:fld id="{96AAB244-E179-415E-A5CE-0E9382F6B32E}" type="slidenum">
              <a:rPr lang="en-US" smtClean="0"/>
              <a:t>‹Nr.›</a:t>
            </a:fld>
            <a:endParaRPr lang="en-US"/>
          </a:p>
        </p:txBody>
      </p:sp>
    </p:spTree>
    <p:extLst>
      <p:ext uri="{BB962C8B-B14F-4D97-AF65-F5344CB8AC3E}">
        <p14:creationId xmlns:p14="http://schemas.microsoft.com/office/powerpoint/2010/main" val="3960990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58F1DC6-DEE3-9A4C-80DE-07CB7B6BABAA}"/>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947639DE-0FDD-E745-9472-927AA2BB32B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p>
        </p:txBody>
      </p:sp>
      <p:sp>
        <p:nvSpPr>
          <p:cNvPr id="4" name="Textplatzhalter 3">
            <a:extLst>
              <a:ext uri="{FF2B5EF4-FFF2-40B4-BE49-F238E27FC236}">
                <a16:creationId xmlns:a16="http://schemas.microsoft.com/office/drawing/2014/main" id="{1825B510-CBD6-374F-830E-963AD6CC17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0645C61A-2C8E-1A4C-B887-9E5855BF2FED}"/>
              </a:ext>
            </a:extLst>
          </p:cNvPr>
          <p:cNvSpPr>
            <a:spLocks noGrp="1"/>
          </p:cNvSpPr>
          <p:nvPr>
            <p:ph type="dt" sz="half" idx="10"/>
          </p:nvPr>
        </p:nvSpPr>
        <p:spPr/>
        <p:txBody>
          <a:bodyPr/>
          <a:lstStyle/>
          <a:p>
            <a:fld id="{954526EC-A87B-49F8-8014-D7863484DCD0}" type="datetimeFigureOut">
              <a:rPr lang="en-US" smtClean="0"/>
              <a:t>10/18/2022</a:t>
            </a:fld>
            <a:endParaRPr lang="en-US"/>
          </a:p>
        </p:txBody>
      </p:sp>
      <p:sp>
        <p:nvSpPr>
          <p:cNvPr id="6" name="Fußzeilenplatzhalter 5">
            <a:extLst>
              <a:ext uri="{FF2B5EF4-FFF2-40B4-BE49-F238E27FC236}">
                <a16:creationId xmlns:a16="http://schemas.microsoft.com/office/drawing/2014/main" id="{5A48A58A-72CB-6D4C-820A-786B7A02275A}"/>
              </a:ext>
            </a:extLst>
          </p:cNvPr>
          <p:cNvSpPr>
            <a:spLocks noGrp="1"/>
          </p:cNvSpPr>
          <p:nvPr>
            <p:ph type="ftr" sz="quarter" idx="11"/>
          </p:nvPr>
        </p:nvSpPr>
        <p:spPr/>
        <p:txBody>
          <a:bodyPr/>
          <a:lstStyle/>
          <a:p>
            <a:endParaRPr lang="en-US"/>
          </a:p>
        </p:txBody>
      </p:sp>
      <p:sp>
        <p:nvSpPr>
          <p:cNvPr id="7" name="Foliennummernplatzhalter 6">
            <a:extLst>
              <a:ext uri="{FF2B5EF4-FFF2-40B4-BE49-F238E27FC236}">
                <a16:creationId xmlns:a16="http://schemas.microsoft.com/office/drawing/2014/main" id="{51ACB302-C228-BE49-9B16-EC3291BC5EA7}"/>
              </a:ext>
            </a:extLst>
          </p:cNvPr>
          <p:cNvSpPr>
            <a:spLocks noGrp="1"/>
          </p:cNvSpPr>
          <p:nvPr>
            <p:ph type="sldNum" sz="quarter" idx="12"/>
          </p:nvPr>
        </p:nvSpPr>
        <p:spPr/>
        <p:txBody>
          <a:bodyPr/>
          <a:lstStyle/>
          <a:p>
            <a:fld id="{96AAB244-E179-415E-A5CE-0E9382F6B32E}" type="slidenum">
              <a:rPr lang="en-US" smtClean="0"/>
              <a:t>‹Nr.›</a:t>
            </a:fld>
            <a:endParaRPr lang="en-US"/>
          </a:p>
        </p:txBody>
      </p:sp>
    </p:spTree>
    <p:extLst>
      <p:ext uri="{BB962C8B-B14F-4D97-AF65-F5344CB8AC3E}">
        <p14:creationId xmlns:p14="http://schemas.microsoft.com/office/powerpoint/2010/main" val="25585354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3824DC96-24EE-F24F-93F9-D04EC3F404B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5C3BB8DC-4195-C64C-84F3-4ADC2443AAC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de-DE"/>
              <a:t>Mastertextformat bearbeiten
Zweite Ebene
Dritte Ebene
Vierte Ebene
Fünfte Ebene</a:t>
            </a:r>
          </a:p>
        </p:txBody>
      </p:sp>
      <p:sp>
        <p:nvSpPr>
          <p:cNvPr id="4" name="Datumsplatzhalter 3">
            <a:extLst>
              <a:ext uri="{FF2B5EF4-FFF2-40B4-BE49-F238E27FC236}">
                <a16:creationId xmlns:a16="http://schemas.microsoft.com/office/drawing/2014/main" id="{52BEC981-DE7D-A64A-AC93-AF4A3792E5D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4526EC-A87B-49F8-8014-D7863484DCD0}" type="datetimeFigureOut">
              <a:rPr lang="en-US" smtClean="0"/>
              <a:t>10/18/2022</a:t>
            </a:fld>
            <a:endParaRPr lang="en-US"/>
          </a:p>
        </p:txBody>
      </p:sp>
      <p:sp>
        <p:nvSpPr>
          <p:cNvPr id="5" name="Fußzeilenplatzhalter 4">
            <a:extLst>
              <a:ext uri="{FF2B5EF4-FFF2-40B4-BE49-F238E27FC236}">
                <a16:creationId xmlns:a16="http://schemas.microsoft.com/office/drawing/2014/main" id="{427EDD32-AADE-C74A-A84E-EFD4DD418D3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Foliennummernplatzhalter 5">
            <a:extLst>
              <a:ext uri="{FF2B5EF4-FFF2-40B4-BE49-F238E27FC236}">
                <a16:creationId xmlns:a16="http://schemas.microsoft.com/office/drawing/2014/main" id="{6E13F2AE-0EB1-7044-8BCC-64B0777F42C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AAB244-E179-415E-A5CE-0E9382F6B32E}" type="slidenum">
              <a:rPr lang="en-US" smtClean="0"/>
              <a:t>‹Nr.›</a:t>
            </a:fld>
            <a:endParaRPr lang="en-US"/>
          </a:p>
        </p:txBody>
      </p:sp>
    </p:spTree>
    <p:extLst>
      <p:ext uri="{BB962C8B-B14F-4D97-AF65-F5344CB8AC3E}">
        <p14:creationId xmlns:p14="http://schemas.microsoft.com/office/powerpoint/2010/main" val="203333866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663"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4.JPG"/><Relationship Id="rId1" Type="http://schemas.openxmlformats.org/officeDocument/2006/relationships/slideLayout" Target="../slideLayouts/slideLayout13.xml"/><Relationship Id="rId5" Type="http://schemas.openxmlformats.org/officeDocument/2006/relationships/image" Target="../media/image15.jp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3.xml"/><Relationship Id="rId5" Type="http://schemas.openxmlformats.org/officeDocument/2006/relationships/image" Target="../media/image1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CD6427-1325-4EC3-9768-858F569EDECD}"/>
              </a:ext>
            </a:extLst>
          </p:cNvPr>
          <p:cNvSpPr>
            <a:spLocks noGrp="1"/>
          </p:cNvSpPr>
          <p:nvPr>
            <p:ph type="body" sz="quarter" idx="10"/>
          </p:nvPr>
        </p:nvSpPr>
        <p:spPr/>
        <p:txBody>
          <a:bodyPr/>
          <a:lstStyle/>
          <a:p>
            <a:r>
              <a:rPr lang="en-US" dirty="0"/>
              <a:t>Thema Part</a:t>
            </a:r>
          </a:p>
        </p:txBody>
      </p:sp>
      <p:sp>
        <p:nvSpPr>
          <p:cNvPr id="3" name="Text Placeholder 2">
            <a:extLst>
              <a:ext uri="{FF2B5EF4-FFF2-40B4-BE49-F238E27FC236}">
                <a16:creationId xmlns:a16="http://schemas.microsoft.com/office/drawing/2014/main" id="{6D5DBDEC-A698-44FB-9513-BC00E4C978B5}"/>
              </a:ext>
            </a:extLst>
          </p:cNvPr>
          <p:cNvSpPr>
            <a:spLocks noGrp="1"/>
          </p:cNvSpPr>
          <p:nvPr>
            <p:ph type="body" sz="quarter" idx="11"/>
          </p:nvPr>
        </p:nvSpPr>
        <p:spPr/>
        <p:txBody>
          <a:bodyPr/>
          <a:lstStyle/>
          <a:p>
            <a:r>
              <a:rPr lang="en-US" dirty="0" err="1"/>
              <a:t>Vorname</a:t>
            </a:r>
            <a:r>
              <a:rPr lang="en-US" dirty="0"/>
              <a:t>, Name - Status</a:t>
            </a:r>
          </a:p>
        </p:txBody>
      </p:sp>
    </p:spTree>
    <p:extLst>
      <p:ext uri="{BB962C8B-B14F-4D97-AF65-F5344CB8AC3E}">
        <p14:creationId xmlns:p14="http://schemas.microsoft.com/office/powerpoint/2010/main" val="16508897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E0033D-32AD-B916-5103-6942EF8E70CC}"/>
              </a:ext>
            </a:extLst>
          </p:cNvPr>
          <p:cNvSpPr>
            <a:spLocks noGrp="1"/>
          </p:cNvSpPr>
          <p:nvPr>
            <p:ph type="title"/>
          </p:nvPr>
        </p:nvSpPr>
        <p:spPr>
          <a:xfrm>
            <a:off x="12700" y="3924301"/>
            <a:ext cx="12179300" cy="1325563"/>
          </a:xfrm>
        </p:spPr>
        <p:txBody>
          <a:bodyPr>
            <a:noAutofit/>
          </a:bodyPr>
          <a:lstStyle/>
          <a:p>
            <a:pPr algn="ctr"/>
            <a:r>
              <a:rPr lang="de-DE" sz="3000" dirty="0"/>
              <a:t>01.FEBRUAR- 31.JANUAR</a:t>
            </a:r>
            <a:br>
              <a:rPr lang="de-DE" sz="3000" dirty="0"/>
            </a:br>
            <a:r>
              <a:rPr lang="de-DE" sz="3000" dirty="0"/>
              <a:t>2K REQUALIFIKATION UM AUF 50% ZU BLEIBEN</a:t>
            </a:r>
            <a:br>
              <a:rPr lang="de-DE" sz="3000" dirty="0"/>
            </a:br>
            <a:r>
              <a:rPr lang="de-DE" sz="3000" dirty="0"/>
              <a:t>10K REQUALIFIKATION UM SV ZU BEHALTEN</a:t>
            </a:r>
            <a:br>
              <a:rPr lang="de-DE" sz="3000" dirty="0"/>
            </a:br>
            <a:r>
              <a:rPr lang="de-DE" sz="3000" dirty="0"/>
              <a:t>FRÜH GENUG MIT DEINEN SUPERVISOR IN KONTAKT GEHEN </a:t>
            </a:r>
          </a:p>
        </p:txBody>
      </p:sp>
      <p:pic>
        <p:nvPicPr>
          <p:cNvPr id="6" name="Inhaltsplatzhalter 5">
            <a:extLst>
              <a:ext uri="{FF2B5EF4-FFF2-40B4-BE49-F238E27FC236}">
                <a16:creationId xmlns:a16="http://schemas.microsoft.com/office/drawing/2014/main" id="{454E5029-44A5-AAF7-21F7-5AE1CE97D0B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58886" y="0"/>
            <a:ext cx="5638800" cy="2933700"/>
          </a:xfrm>
        </p:spPr>
      </p:pic>
      <p:sp>
        <p:nvSpPr>
          <p:cNvPr id="4" name="Textplatzhalter 3">
            <a:extLst>
              <a:ext uri="{FF2B5EF4-FFF2-40B4-BE49-F238E27FC236}">
                <a16:creationId xmlns:a16="http://schemas.microsoft.com/office/drawing/2014/main" id="{3E78BFC5-F2C6-01B5-1033-ED29B19B8F03}"/>
              </a:ext>
            </a:extLst>
          </p:cNvPr>
          <p:cNvSpPr>
            <a:spLocks noGrp="1"/>
          </p:cNvSpPr>
          <p:nvPr>
            <p:ph type="body" sz="quarter" idx="11"/>
          </p:nvPr>
        </p:nvSpPr>
        <p:spPr/>
        <p:txBody>
          <a:bodyPr/>
          <a:lstStyle/>
          <a:p>
            <a:endParaRPr lang="de-DE"/>
          </a:p>
        </p:txBody>
      </p:sp>
    </p:spTree>
    <p:extLst>
      <p:ext uri="{BB962C8B-B14F-4D97-AF65-F5344CB8AC3E}">
        <p14:creationId xmlns:p14="http://schemas.microsoft.com/office/powerpoint/2010/main" val="2066138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A88C0E-9052-29FA-ED6F-F840DBE3F430}"/>
              </a:ext>
            </a:extLst>
          </p:cNvPr>
          <p:cNvSpPr>
            <a:spLocks noGrp="1"/>
          </p:cNvSpPr>
          <p:nvPr>
            <p:ph type="title"/>
          </p:nvPr>
        </p:nvSpPr>
        <p:spPr>
          <a:xfrm>
            <a:off x="315685" y="647199"/>
            <a:ext cx="10515599" cy="4786426"/>
          </a:xfrm>
        </p:spPr>
        <p:txBody>
          <a:bodyPr>
            <a:normAutofit/>
          </a:bodyPr>
          <a:lstStyle/>
          <a:p>
            <a:r>
              <a:rPr lang="de-DE" dirty="0"/>
              <a:t>MARKETINGPLAN</a:t>
            </a:r>
            <a:br>
              <a:rPr lang="de-DE" dirty="0"/>
            </a:br>
            <a:r>
              <a:rPr lang="de-DE" dirty="0"/>
              <a:t>MANIPULATIONS </a:t>
            </a:r>
            <a:br>
              <a:rPr lang="de-DE" dirty="0"/>
            </a:br>
            <a:r>
              <a:rPr lang="de-DE" dirty="0"/>
              <a:t>TRAINING</a:t>
            </a:r>
            <a:br>
              <a:rPr lang="de-DE" dirty="0"/>
            </a:br>
            <a:br>
              <a:rPr lang="de-DE" dirty="0"/>
            </a:br>
            <a:r>
              <a:rPr lang="de-DE" dirty="0"/>
              <a:t>VERPFLICHTENDE </a:t>
            </a:r>
            <a:br>
              <a:rPr lang="de-DE" dirty="0"/>
            </a:br>
            <a:r>
              <a:rPr lang="de-DE" dirty="0"/>
              <a:t>SCHULUNG</a:t>
            </a:r>
          </a:p>
        </p:txBody>
      </p:sp>
      <p:pic>
        <p:nvPicPr>
          <p:cNvPr id="6" name="Inhaltsplatzhalter 5">
            <a:extLst>
              <a:ext uri="{FF2B5EF4-FFF2-40B4-BE49-F238E27FC236}">
                <a16:creationId xmlns:a16="http://schemas.microsoft.com/office/drawing/2014/main" id="{277B5A2A-F686-83DE-DCC3-D9F5E291381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336971" y="0"/>
            <a:ext cx="3091543" cy="6080824"/>
          </a:xfrm>
        </p:spPr>
      </p:pic>
      <p:sp>
        <p:nvSpPr>
          <p:cNvPr id="4" name="Textplatzhalter 3">
            <a:extLst>
              <a:ext uri="{FF2B5EF4-FFF2-40B4-BE49-F238E27FC236}">
                <a16:creationId xmlns:a16="http://schemas.microsoft.com/office/drawing/2014/main" id="{8AC97A1F-64B0-7D16-52D1-52C355EBADA8}"/>
              </a:ext>
            </a:extLst>
          </p:cNvPr>
          <p:cNvSpPr>
            <a:spLocks noGrp="1"/>
          </p:cNvSpPr>
          <p:nvPr>
            <p:ph type="body" sz="quarter" idx="11"/>
          </p:nvPr>
        </p:nvSpPr>
        <p:spPr/>
        <p:txBody>
          <a:bodyPr/>
          <a:lstStyle/>
          <a:p>
            <a:endParaRPr lang="de-DE"/>
          </a:p>
        </p:txBody>
      </p:sp>
    </p:spTree>
    <p:extLst>
      <p:ext uri="{BB962C8B-B14F-4D97-AF65-F5344CB8AC3E}">
        <p14:creationId xmlns:p14="http://schemas.microsoft.com/office/powerpoint/2010/main" val="34880577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BC6BD1B-270B-4C8F-BD9B-19F180D9BD20}"/>
              </a:ext>
            </a:extLst>
          </p:cNvPr>
          <p:cNvSpPr>
            <a:spLocks noGrp="1"/>
          </p:cNvSpPr>
          <p:nvPr>
            <p:ph type="body" sz="quarter" idx="11"/>
          </p:nvPr>
        </p:nvSpPr>
        <p:spPr/>
        <p:txBody>
          <a:bodyPr/>
          <a:lstStyle/>
          <a:p>
            <a:endParaRPr lang="de-DE"/>
          </a:p>
        </p:txBody>
      </p:sp>
      <p:sp>
        <p:nvSpPr>
          <p:cNvPr id="6" name="TextBox 5">
            <a:extLst>
              <a:ext uri="{FF2B5EF4-FFF2-40B4-BE49-F238E27FC236}">
                <a16:creationId xmlns:a16="http://schemas.microsoft.com/office/drawing/2014/main" id="{2E316B3D-CE7F-48F3-8591-02C97BE9A5DF}"/>
              </a:ext>
            </a:extLst>
          </p:cNvPr>
          <p:cNvSpPr txBox="1"/>
          <p:nvPr/>
        </p:nvSpPr>
        <p:spPr>
          <a:xfrm>
            <a:off x="100584" y="163717"/>
            <a:ext cx="12091416" cy="5909310"/>
          </a:xfrm>
          <a:prstGeom prst="rect">
            <a:avLst/>
          </a:prstGeom>
          <a:noFill/>
        </p:spPr>
        <p:txBody>
          <a:bodyPr wrap="square">
            <a:spAutoFit/>
          </a:bodyPr>
          <a:lstStyle/>
          <a:p>
            <a:r>
              <a:rPr lang="de-DE" b="1" u="sng" dirty="0"/>
              <a:t>Herbalife Nutrition Disclaimer (Haftungsausschlüsse)</a:t>
            </a:r>
          </a:p>
          <a:p>
            <a:endParaRPr lang="de-DE" b="1" u="sng" dirty="0"/>
          </a:p>
          <a:p>
            <a:r>
              <a:rPr lang="de-DE" dirty="0"/>
              <a:t> - </a:t>
            </a:r>
            <a:r>
              <a:rPr lang="de-DE" b="1" dirty="0"/>
              <a:t>Gewichtskontrolle Disclaimer (Haftungsausschluss): </a:t>
            </a:r>
            <a:r>
              <a:rPr lang="de-DE" dirty="0"/>
              <a:t>Alle Angaben zur Gewichtskontrolle beziehen sich auf das Herbalife Nutrition Gewichtskontrollprogramm. Dieses beinhaltet unter anderem eine ausgewogene Ernährung, regelmäßige Bewegung, eine angemessene tägliche Flüssigkeitszufuhr, soweit erforderlich Nahrungsergänzung und angemessene Ruhezeiten. Die Ergebnisse einzelner Personen können davon abweichen</a:t>
            </a:r>
          </a:p>
          <a:p>
            <a:r>
              <a:rPr lang="de-DE" dirty="0"/>
              <a:t> - </a:t>
            </a:r>
            <a:r>
              <a:rPr lang="de-DE" b="1" dirty="0"/>
              <a:t>Gewichtskontrolle Disclaimer (Haftungsausschluss) Version 2: </a:t>
            </a:r>
            <a:r>
              <a:rPr lang="de-DE" dirty="0"/>
              <a:t>Diese Ergebnisse sind nicht unbedingt typisch. Individuelle Ergebnisse können abweichen. Das Herbalife Nutrition Gewichtskontrollprogramm kann nur als Teil einer kalorienkontrollierten Ernährung zur Gewichtsabnahme oder Gewichtskontrolle beitragen.</a:t>
            </a:r>
          </a:p>
          <a:p>
            <a:r>
              <a:rPr lang="de-DE" dirty="0"/>
              <a:t> - </a:t>
            </a:r>
            <a:r>
              <a:rPr lang="de-DE" b="1" dirty="0"/>
              <a:t>Disclaimer Geschäftsgelegenheit: </a:t>
            </a:r>
            <a:r>
              <a:rPr lang="de-DE" dirty="0"/>
              <a:t>Dies ist nur ein Beispiel zur Veranschaulichung und keine Darstellung, wie Ihr Geschäft aussehen wird. Einzelne Ergebnisse variieren.</a:t>
            </a:r>
          </a:p>
          <a:p>
            <a:r>
              <a:rPr lang="de-DE" dirty="0"/>
              <a:t> - </a:t>
            </a:r>
            <a:r>
              <a:rPr lang="de-DE" b="1" dirty="0"/>
              <a:t>Produkt Disclaimer (Haftungsausschluss): </a:t>
            </a:r>
            <a:r>
              <a:rPr lang="de-DE" dirty="0"/>
              <a:t>Dieses Produkt dient nicht zur Diagnose, Behandlung, Heilung oder Vorbeugung von Krankheiten.</a:t>
            </a:r>
          </a:p>
          <a:p>
            <a:r>
              <a:rPr lang="de-DE" dirty="0"/>
              <a:t> - </a:t>
            </a:r>
            <a:r>
              <a:rPr lang="de-DE" b="1" dirty="0"/>
              <a:t>Einkommens Disclaimer (Haftungsausschluss): </a:t>
            </a:r>
            <a:r>
              <a:rPr lang="de-DE" dirty="0"/>
              <a:t>Das angegebene Einkommen bezieht sich auf eine Einzelperson (oder Einzelbeispiel) und stellt keinen Durchschnittsverdienst dar. Angaben zu den durchschnittlichen Bruttozahlungen für Herbalife Nutrition Mitglieder in Deutschland, Österreich und der Schweiz erhältst du im Internet auf Herbalife.de/at/ch und MyHerbalife.de/at/ch.</a:t>
            </a:r>
          </a:p>
          <a:p>
            <a:r>
              <a:rPr lang="de-DE" dirty="0"/>
              <a:t> - </a:t>
            </a:r>
            <a:r>
              <a:rPr lang="de-DE" b="1" dirty="0"/>
              <a:t>Einkommens Disclaimer (Haftungsausschluss) Version 2: </a:t>
            </a:r>
            <a:r>
              <a:rPr lang="de-DE" dirty="0"/>
              <a:t>Es braucht beträchtlichen Zeitaufwand, sich ein derart starkes Einzelhandelsgeschäft aufzubauen, um die hier dargestellten Einkommen zu erzielen und, wenn das Mitglied dies will, andere Mitglieder zu sponsern, zu schulen und zu unterstützen, und auf diesem Wege Kommissionen und Boni zu erzielen, die zu diesem Einkommen beitragen.</a:t>
            </a:r>
          </a:p>
        </p:txBody>
      </p:sp>
    </p:spTree>
    <p:extLst>
      <p:ext uri="{BB962C8B-B14F-4D97-AF65-F5344CB8AC3E}">
        <p14:creationId xmlns:p14="http://schemas.microsoft.com/office/powerpoint/2010/main" val="23261697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4" name="Gruppieren 143">
            <a:extLst>
              <a:ext uri="{FF2B5EF4-FFF2-40B4-BE49-F238E27FC236}">
                <a16:creationId xmlns:a16="http://schemas.microsoft.com/office/drawing/2014/main" id="{561E0482-D60E-1347-A225-034741B10BAF}"/>
              </a:ext>
            </a:extLst>
          </p:cNvPr>
          <p:cNvGrpSpPr/>
          <p:nvPr/>
        </p:nvGrpSpPr>
        <p:grpSpPr>
          <a:xfrm>
            <a:off x="5542124" y="1170360"/>
            <a:ext cx="1107753" cy="1076763"/>
            <a:chOff x="6525531" y="1729752"/>
            <a:chExt cx="1356998" cy="1319035"/>
          </a:xfrm>
        </p:grpSpPr>
        <p:sp>
          <p:nvSpPr>
            <p:cNvPr id="140" name="object 132">
              <a:extLst>
                <a:ext uri="{FF2B5EF4-FFF2-40B4-BE49-F238E27FC236}">
                  <a16:creationId xmlns:a16="http://schemas.microsoft.com/office/drawing/2014/main" id="{AE75B80B-038C-944B-A0D6-8AF9B72A06C4}"/>
                </a:ext>
              </a:extLst>
            </p:cNvPr>
            <p:cNvSpPr/>
            <p:nvPr/>
          </p:nvSpPr>
          <p:spPr>
            <a:xfrm>
              <a:off x="6525531" y="1729752"/>
              <a:ext cx="1356998" cy="903020"/>
            </a:xfrm>
            <a:custGeom>
              <a:avLst/>
              <a:gdLst/>
              <a:ahLst/>
              <a:cxnLst/>
              <a:rect l="l" t="t" r="r" b="b"/>
              <a:pathLst>
                <a:path w="1047750" h="697230">
                  <a:moveTo>
                    <a:pt x="0" y="696899"/>
                  </a:moveTo>
                  <a:lnTo>
                    <a:pt x="1047280" y="696899"/>
                  </a:lnTo>
                  <a:lnTo>
                    <a:pt x="1047280" y="0"/>
                  </a:lnTo>
                  <a:lnTo>
                    <a:pt x="0" y="0"/>
                  </a:lnTo>
                  <a:lnTo>
                    <a:pt x="0" y="696899"/>
                  </a:lnTo>
                  <a:close/>
                </a:path>
              </a:pathLst>
            </a:custGeom>
            <a:solidFill>
              <a:srgbClr val="75BE43"/>
            </a:solidFill>
          </p:spPr>
          <p:txBody>
            <a:bodyPr wrap="square" lIns="0" tIns="0" rIns="0" bIns="0" rtlCol="0"/>
            <a:lstStyle/>
            <a:p>
              <a:pPr marL="0" marR="0" lvl="0" indent="0" algn="l" defTabSz="746425" rtl="0" eaLnBrk="1" fontAlgn="auto" latinLnBrk="0" hangingPunct="1">
                <a:lnSpc>
                  <a:spcPct val="100000"/>
                </a:lnSpc>
                <a:spcBef>
                  <a:spcPts val="0"/>
                </a:spcBef>
                <a:spcAft>
                  <a:spcPts val="0"/>
                </a:spcAft>
                <a:buClrTx/>
                <a:buSzTx/>
                <a:buFontTx/>
                <a:buNone/>
                <a:tabLst/>
                <a:defRPr/>
              </a:pPr>
              <a:endParaRPr kumimoji="0" sz="1903" b="0" i="0" u="none" strike="noStrike" kern="1200" cap="none" spc="0" normalizeH="0" baseline="0" noProof="0">
                <a:ln>
                  <a:noFill/>
                </a:ln>
                <a:solidFill>
                  <a:prstClr val="black"/>
                </a:solidFill>
                <a:effectLst/>
                <a:uLnTx/>
                <a:uFillTx/>
                <a:latin typeface="Calibri"/>
                <a:ea typeface="ＭＳ Ｐゴシック" panose="020B0600070205080204" pitchFamily="34" charset="-128"/>
                <a:cs typeface="+mn-cs"/>
              </a:endParaRPr>
            </a:p>
          </p:txBody>
        </p:sp>
        <p:sp>
          <p:nvSpPr>
            <p:cNvPr id="141" name="object 135">
              <a:extLst>
                <a:ext uri="{FF2B5EF4-FFF2-40B4-BE49-F238E27FC236}">
                  <a16:creationId xmlns:a16="http://schemas.microsoft.com/office/drawing/2014/main" id="{B0D40CBD-DE68-3E43-96C7-85DA731E872D}"/>
                </a:ext>
              </a:extLst>
            </p:cNvPr>
            <p:cNvSpPr txBox="1"/>
            <p:nvPr/>
          </p:nvSpPr>
          <p:spPr>
            <a:xfrm>
              <a:off x="6791844" y="1872618"/>
              <a:ext cx="791171" cy="606273"/>
            </a:xfrm>
            <a:prstGeom prst="rect">
              <a:avLst/>
            </a:prstGeom>
          </p:spPr>
          <p:txBody>
            <a:bodyPr vert="horz" wrap="square" lIns="0" tIns="14770" rIns="0" bIns="0" rtlCol="0">
              <a:spAutoFit/>
            </a:bodyPr>
            <a:lstStyle/>
            <a:p>
              <a:pPr marL="13427" marR="0" lvl="0" indent="0" algn="ctr" defTabSz="746425" rtl="0" eaLnBrk="1" fontAlgn="auto" latinLnBrk="0" hangingPunct="1">
                <a:lnSpc>
                  <a:spcPct val="100000"/>
                </a:lnSpc>
                <a:spcBef>
                  <a:spcPts val="116"/>
                </a:spcBef>
                <a:spcAft>
                  <a:spcPts val="0"/>
                </a:spcAft>
                <a:buClrTx/>
                <a:buSzTx/>
                <a:buFontTx/>
                <a:buNone/>
                <a:tabLst/>
                <a:defRPr/>
              </a:pPr>
              <a:r>
                <a:rPr kumimoji="0" lang="tr-TR" sz="3119" b="1" i="0" u="none" strike="noStrike" kern="1200" cap="none" spc="5" normalizeH="0" baseline="0" noProof="0" dirty="0">
                  <a:ln>
                    <a:noFill/>
                  </a:ln>
                  <a:solidFill>
                    <a:srgbClr val="FFFFFF"/>
                  </a:solidFill>
                  <a:effectLst/>
                  <a:uLnTx/>
                  <a:uFillTx/>
                  <a:latin typeface="Arial" panose="020B0604020202020204" pitchFamily="34" charset="0"/>
                  <a:ea typeface="Helvetica Neue Condensed" panose="02000503000000020004" pitchFamily="2" charset="0"/>
                  <a:cs typeface="Arial" panose="020B0604020202020204" pitchFamily="34" charset="0"/>
                </a:rPr>
                <a:t>DU</a:t>
              </a:r>
              <a:endParaRPr kumimoji="0" sz="3119" b="1" i="0" u="none" strike="noStrike" kern="1200" cap="none" spc="0" normalizeH="0" baseline="0" noProof="0" dirty="0">
                <a:ln>
                  <a:noFill/>
                </a:ln>
                <a:solidFill>
                  <a:prstClr val="black"/>
                </a:solidFill>
                <a:effectLst/>
                <a:uLnTx/>
                <a:uFillTx/>
                <a:latin typeface="Arial" panose="020B0604020202020204" pitchFamily="34" charset="0"/>
                <a:ea typeface="Helvetica Neue Condensed" panose="02000503000000020004" pitchFamily="2" charset="0"/>
                <a:cs typeface="Arial" panose="020B0604020202020204" pitchFamily="34" charset="0"/>
              </a:endParaRPr>
            </a:p>
          </p:txBody>
        </p:sp>
        <p:sp>
          <p:nvSpPr>
            <p:cNvPr id="142" name="object 136">
              <a:extLst>
                <a:ext uri="{FF2B5EF4-FFF2-40B4-BE49-F238E27FC236}">
                  <a16:creationId xmlns:a16="http://schemas.microsoft.com/office/drawing/2014/main" id="{FBF5ED97-435B-7C4D-A967-C7CB3CA4543A}"/>
                </a:ext>
              </a:extLst>
            </p:cNvPr>
            <p:cNvSpPr/>
            <p:nvPr/>
          </p:nvSpPr>
          <p:spPr>
            <a:xfrm>
              <a:off x="6525531" y="2624417"/>
              <a:ext cx="1356998" cy="424370"/>
            </a:xfrm>
            <a:custGeom>
              <a:avLst/>
              <a:gdLst/>
              <a:ahLst/>
              <a:cxnLst/>
              <a:rect l="l" t="t" r="r" b="b"/>
              <a:pathLst>
                <a:path w="1047750" h="327660">
                  <a:moveTo>
                    <a:pt x="0" y="327431"/>
                  </a:moveTo>
                  <a:lnTo>
                    <a:pt x="1047280" y="327431"/>
                  </a:lnTo>
                  <a:lnTo>
                    <a:pt x="1047280" y="0"/>
                  </a:lnTo>
                  <a:lnTo>
                    <a:pt x="0" y="0"/>
                  </a:lnTo>
                  <a:lnTo>
                    <a:pt x="0" y="327431"/>
                  </a:lnTo>
                  <a:close/>
                </a:path>
              </a:pathLst>
            </a:custGeom>
            <a:solidFill>
              <a:srgbClr val="9A9C9C"/>
            </a:solidFill>
          </p:spPr>
          <p:txBody>
            <a:bodyPr wrap="square" lIns="0" tIns="0" rIns="0" bIns="0" rtlCol="0"/>
            <a:lstStyle/>
            <a:p>
              <a:pPr marL="0" marR="0" lvl="0" indent="0" algn="l" defTabSz="746425" rtl="0" eaLnBrk="1" fontAlgn="auto" latinLnBrk="0" hangingPunct="1">
                <a:lnSpc>
                  <a:spcPct val="100000"/>
                </a:lnSpc>
                <a:spcBef>
                  <a:spcPts val="0"/>
                </a:spcBef>
                <a:spcAft>
                  <a:spcPts val="0"/>
                </a:spcAft>
                <a:buClrTx/>
                <a:buSzTx/>
                <a:buFontTx/>
                <a:buNone/>
                <a:tabLst/>
                <a:defRPr/>
              </a:pPr>
              <a:endParaRPr kumimoji="0" sz="1903" b="0" i="0" u="none" strike="noStrike" kern="1200" cap="none" spc="0" normalizeH="0" baseline="0" noProof="0">
                <a:ln>
                  <a:noFill/>
                </a:ln>
                <a:solidFill>
                  <a:prstClr val="black"/>
                </a:solidFill>
                <a:effectLst/>
                <a:uLnTx/>
                <a:uFillTx/>
                <a:latin typeface="Calibri"/>
                <a:ea typeface="ＭＳ Ｐゴシック" panose="020B0600070205080204" pitchFamily="34" charset="-128"/>
                <a:cs typeface="+mn-cs"/>
              </a:endParaRPr>
            </a:p>
          </p:txBody>
        </p:sp>
        <p:sp>
          <p:nvSpPr>
            <p:cNvPr id="143" name="object 137">
              <a:extLst>
                <a:ext uri="{FF2B5EF4-FFF2-40B4-BE49-F238E27FC236}">
                  <a16:creationId xmlns:a16="http://schemas.microsoft.com/office/drawing/2014/main" id="{5BF6E899-C3FA-0641-A485-3C7A5E8B100C}"/>
                </a:ext>
              </a:extLst>
            </p:cNvPr>
            <p:cNvSpPr txBox="1"/>
            <p:nvPr/>
          </p:nvSpPr>
          <p:spPr>
            <a:xfrm>
              <a:off x="6736692" y="2663858"/>
              <a:ext cx="976216" cy="334523"/>
            </a:xfrm>
            <a:prstGeom prst="rect">
              <a:avLst/>
            </a:prstGeom>
          </p:spPr>
          <p:txBody>
            <a:bodyPr vert="horz" wrap="square" lIns="0" tIns="12756" rIns="0" bIns="0" rtlCol="0">
              <a:spAutoFit/>
            </a:bodyPr>
            <a:lstStyle/>
            <a:p>
              <a:pPr marL="13427" marR="0" lvl="0" indent="0" algn="ctr" defTabSz="746425" rtl="0" eaLnBrk="1" fontAlgn="auto" latinLnBrk="0" hangingPunct="1">
                <a:lnSpc>
                  <a:spcPct val="100000"/>
                </a:lnSpc>
                <a:spcBef>
                  <a:spcPts val="100"/>
                </a:spcBef>
                <a:spcAft>
                  <a:spcPts val="0"/>
                </a:spcAft>
                <a:buClrTx/>
                <a:buSzTx/>
                <a:buFontTx/>
                <a:buNone/>
                <a:tabLst/>
                <a:defRPr/>
              </a:pPr>
              <a:r>
                <a:rPr kumimoji="0" lang="tr-TR" sz="1691" b="1" i="0" u="none" strike="noStrike" kern="1200" cap="none" spc="-11" normalizeH="0" baseline="0" noProof="0" dirty="0">
                  <a:ln>
                    <a:noFill/>
                  </a:ln>
                  <a:solidFill>
                    <a:srgbClr val="FFFFFF"/>
                  </a:solidFill>
                  <a:effectLst/>
                  <a:uLnTx/>
                  <a:uFillTx/>
                  <a:latin typeface="Arial" panose="020B0604020202020204" pitchFamily="34" charset="0"/>
                  <a:ea typeface="Helvetica Neue Condensed" panose="02000503000000020004" pitchFamily="2" charset="0"/>
                  <a:cs typeface="Arial" panose="020B0604020202020204" pitchFamily="34" charset="0"/>
                </a:rPr>
                <a:t>50%</a:t>
              </a:r>
              <a:endParaRPr kumimoji="0" sz="1691" b="1" i="0" u="none" strike="noStrike" kern="1200" cap="none" spc="0" normalizeH="0" baseline="0" noProof="0" dirty="0">
                <a:ln>
                  <a:noFill/>
                </a:ln>
                <a:solidFill>
                  <a:prstClr val="black"/>
                </a:solidFill>
                <a:effectLst/>
                <a:uLnTx/>
                <a:uFillTx/>
                <a:latin typeface="Arial" panose="020B0604020202020204" pitchFamily="34" charset="0"/>
                <a:ea typeface="Helvetica Neue Condensed" panose="02000503000000020004" pitchFamily="2" charset="0"/>
                <a:cs typeface="Arial" panose="020B0604020202020204" pitchFamily="34" charset="0"/>
              </a:endParaRPr>
            </a:p>
          </p:txBody>
        </p:sp>
      </p:grpSp>
      <p:cxnSp>
        <p:nvCxnSpPr>
          <p:cNvPr id="407" name="Gerade Verbindung mit Pfeil 406">
            <a:extLst>
              <a:ext uri="{FF2B5EF4-FFF2-40B4-BE49-F238E27FC236}">
                <a16:creationId xmlns:a16="http://schemas.microsoft.com/office/drawing/2014/main" id="{7761456E-9D44-2B47-BEDE-08609063266B}"/>
              </a:ext>
            </a:extLst>
          </p:cNvPr>
          <p:cNvCxnSpPr>
            <a:cxnSpLocks/>
          </p:cNvCxnSpPr>
          <p:nvPr/>
        </p:nvCxnSpPr>
        <p:spPr>
          <a:xfrm flipV="1">
            <a:off x="2148296" y="2242094"/>
            <a:ext cx="3321148" cy="522283"/>
          </a:xfrm>
          <a:prstGeom prst="straightConnector1">
            <a:avLst/>
          </a:prstGeom>
          <a:ln w="12700">
            <a:solidFill>
              <a:schemeClr val="tx1"/>
            </a:solidFill>
            <a:prstDash val="sysDash"/>
            <a:tailEnd type="triangle"/>
          </a:ln>
        </p:spPr>
        <p:style>
          <a:lnRef idx="2">
            <a:schemeClr val="dk1"/>
          </a:lnRef>
          <a:fillRef idx="0">
            <a:schemeClr val="dk1"/>
          </a:fillRef>
          <a:effectRef idx="1">
            <a:schemeClr val="dk1"/>
          </a:effectRef>
          <a:fontRef idx="minor">
            <a:schemeClr val="tx1"/>
          </a:fontRef>
        </p:style>
      </p:cxnSp>
      <p:cxnSp>
        <p:nvCxnSpPr>
          <p:cNvPr id="409" name="Gerade Verbindung mit Pfeil 408">
            <a:extLst>
              <a:ext uri="{FF2B5EF4-FFF2-40B4-BE49-F238E27FC236}">
                <a16:creationId xmlns:a16="http://schemas.microsoft.com/office/drawing/2014/main" id="{8EB747C4-335D-D746-A1DF-E2F3A5C28D47}"/>
              </a:ext>
            </a:extLst>
          </p:cNvPr>
          <p:cNvCxnSpPr>
            <a:cxnSpLocks/>
            <a:stCxn id="749" idx="1"/>
          </p:cNvCxnSpPr>
          <p:nvPr/>
        </p:nvCxnSpPr>
        <p:spPr>
          <a:xfrm flipH="1" flipV="1">
            <a:off x="6742759" y="2252012"/>
            <a:ext cx="3682082" cy="540091"/>
          </a:xfrm>
          <a:prstGeom prst="straightConnector1">
            <a:avLst/>
          </a:prstGeom>
          <a:ln w="12700">
            <a:solidFill>
              <a:schemeClr val="tx1">
                <a:lumMod val="85000"/>
                <a:lumOff val="15000"/>
              </a:schemeClr>
            </a:solidFill>
            <a:prstDash val="sysDash"/>
            <a:tailEnd type="triangle"/>
          </a:ln>
        </p:spPr>
        <p:style>
          <a:lnRef idx="2">
            <a:schemeClr val="dk1"/>
          </a:lnRef>
          <a:fillRef idx="0">
            <a:schemeClr val="dk1"/>
          </a:fillRef>
          <a:effectRef idx="1">
            <a:schemeClr val="dk1"/>
          </a:effectRef>
          <a:fontRef idx="minor">
            <a:schemeClr val="tx1"/>
          </a:fontRef>
        </p:style>
      </p:cxnSp>
      <p:grpSp>
        <p:nvGrpSpPr>
          <p:cNvPr id="855" name="Gruppieren 854">
            <a:extLst>
              <a:ext uri="{FF2B5EF4-FFF2-40B4-BE49-F238E27FC236}">
                <a16:creationId xmlns:a16="http://schemas.microsoft.com/office/drawing/2014/main" id="{E6AAE918-E61D-BA4D-8618-2F3DE53DD20D}"/>
              </a:ext>
            </a:extLst>
          </p:cNvPr>
          <p:cNvGrpSpPr/>
          <p:nvPr/>
        </p:nvGrpSpPr>
        <p:grpSpPr>
          <a:xfrm>
            <a:off x="9766041" y="2989967"/>
            <a:ext cx="1880833" cy="2011147"/>
            <a:chOff x="11963400" y="3662709"/>
            <a:chExt cx="2304020" cy="2463655"/>
          </a:xfrm>
        </p:grpSpPr>
        <p:grpSp>
          <p:nvGrpSpPr>
            <p:cNvPr id="323" name="Gruppieren 322">
              <a:extLst>
                <a:ext uri="{FF2B5EF4-FFF2-40B4-BE49-F238E27FC236}">
                  <a16:creationId xmlns:a16="http://schemas.microsoft.com/office/drawing/2014/main" id="{450D0FDD-22CA-3A45-A86D-8C0C8860F91E}"/>
                </a:ext>
              </a:extLst>
            </p:cNvPr>
            <p:cNvGrpSpPr/>
            <p:nvPr/>
          </p:nvGrpSpPr>
          <p:grpSpPr>
            <a:xfrm>
              <a:off x="11963400" y="3819525"/>
              <a:ext cx="2304020" cy="2306839"/>
              <a:chOff x="12247200" y="1985147"/>
              <a:chExt cx="2304020" cy="2306839"/>
            </a:xfrm>
          </p:grpSpPr>
          <p:grpSp>
            <p:nvGrpSpPr>
              <p:cNvPr id="278" name="Gruppieren 277">
                <a:extLst>
                  <a:ext uri="{FF2B5EF4-FFF2-40B4-BE49-F238E27FC236}">
                    <a16:creationId xmlns:a16="http://schemas.microsoft.com/office/drawing/2014/main" id="{3E235B83-10F6-494A-8352-B13EA400C12B}"/>
                  </a:ext>
                </a:extLst>
              </p:cNvPr>
              <p:cNvGrpSpPr>
                <a:grpSpLocks/>
              </p:cNvGrpSpPr>
              <p:nvPr/>
            </p:nvGrpSpPr>
            <p:grpSpPr>
              <a:xfrm>
                <a:off x="13823696" y="3571986"/>
                <a:ext cx="720000" cy="720000"/>
                <a:chOff x="6525531" y="1729752"/>
                <a:chExt cx="1356998" cy="1319035"/>
              </a:xfrm>
            </p:grpSpPr>
            <p:sp>
              <p:nvSpPr>
                <p:cNvPr id="279" name="object 132">
                  <a:extLst>
                    <a:ext uri="{FF2B5EF4-FFF2-40B4-BE49-F238E27FC236}">
                      <a16:creationId xmlns:a16="http://schemas.microsoft.com/office/drawing/2014/main" id="{887D6B4C-EF4D-1D44-9CC5-6A294235CDB7}"/>
                    </a:ext>
                  </a:extLst>
                </p:cNvPr>
                <p:cNvSpPr/>
                <p:nvPr/>
              </p:nvSpPr>
              <p:spPr>
                <a:xfrm>
                  <a:off x="6525531" y="1729752"/>
                  <a:ext cx="1356998" cy="903020"/>
                </a:xfrm>
                <a:custGeom>
                  <a:avLst/>
                  <a:gdLst/>
                  <a:ahLst/>
                  <a:cxnLst/>
                  <a:rect l="l" t="t" r="r" b="b"/>
                  <a:pathLst>
                    <a:path w="1047750" h="697230">
                      <a:moveTo>
                        <a:pt x="0" y="696899"/>
                      </a:moveTo>
                      <a:lnTo>
                        <a:pt x="1047280" y="696899"/>
                      </a:lnTo>
                      <a:lnTo>
                        <a:pt x="1047280" y="0"/>
                      </a:lnTo>
                      <a:lnTo>
                        <a:pt x="0" y="0"/>
                      </a:lnTo>
                      <a:lnTo>
                        <a:pt x="0" y="696899"/>
                      </a:lnTo>
                      <a:close/>
                    </a:path>
                  </a:pathLst>
                </a:custGeom>
                <a:solidFill>
                  <a:srgbClr val="75BE43"/>
                </a:solidFill>
              </p:spPr>
              <p:txBody>
                <a:bodyPr wrap="square" lIns="0" tIns="0" rIns="0" bIns="0" rtlCol="0"/>
                <a:lstStyle/>
                <a:p>
                  <a:pPr marL="0" marR="0" lvl="0" indent="0" algn="l" defTabSz="746425" rtl="0" eaLnBrk="1" fontAlgn="auto" latinLnBrk="0" hangingPunct="1">
                    <a:lnSpc>
                      <a:spcPct val="100000"/>
                    </a:lnSpc>
                    <a:spcBef>
                      <a:spcPts val="0"/>
                    </a:spcBef>
                    <a:spcAft>
                      <a:spcPts val="0"/>
                    </a:spcAft>
                    <a:buClrTx/>
                    <a:buSzTx/>
                    <a:buFontTx/>
                    <a:buNone/>
                    <a:tabLst/>
                    <a:defRPr/>
                  </a:pPr>
                  <a:endParaRPr kumimoji="0" sz="1903" b="0" i="0" u="none" strike="noStrike" kern="1200" cap="none" spc="0" normalizeH="0" baseline="0" noProof="0">
                    <a:ln>
                      <a:noFill/>
                    </a:ln>
                    <a:solidFill>
                      <a:prstClr val="black"/>
                    </a:solidFill>
                    <a:effectLst/>
                    <a:uLnTx/>
                    <a:uFillTx/>
                    <a:latin typeface="Calibri"/>
                    <a:ea typeface="ＭＳ Ｐゴシック" panose="020B0600070205080204" pitchFamily="34" charset="-128"/>
                    <a:cs typeface="+mn-cs"/>
                  </a:endParaRPr>
                </a:p>
              </p:txBody>
            </p:sp>
            <p:sp>
              <p:nvSpPr>
                <p:cNvPr id="280" name="object 135">
                  <a:extLst>
                    <a:ext uri="{FF2B5EF4-FFF2-40B4-BE49-F238E27FC236}">
                      <a16:creationId xmlns:a16="http://schemas.microsoft.com/office/drawing/2014/main" id="{775CEC20-1F91-C741-9BA9-C024C23227AC}"/>
                    </a:ext>
                  </a:extLst>
                </p:cNvPr>
                <p:cNvSpPr txBox="1"/>
                <p:nvPr/>
              </p:nvSpPr>
              <p:spPr>
                <a:xfrm>
                  <a:off x="6775009" y="1900165"/>
                  <a:ext cx="800505" cy="597406"/>
                </a:xfrm>
                <a:prstGeom prst="rect">
                  <a:avLst/>
                </a:prstGeom>
              </p:spPr>
              <p:txBody>
                <a:bodyPr vert="horz" wrap="square" lIns="0" tIns="14770" rIns="0" bIns="0" rtlCol="0">
                  <a:spAutoFit/>
                </a:bodyPr>
                <a:lstStyle/>
                <a:p>
                  <a:pPr marL="13427" marR="0" lvl="0" indent="0" algn="ctr" defTabSz="746425" rtl="0" eaLnBrk="1" fontAlgn="auto" latinLnBrk="0" hangingPunct="1">
                    <a:lnSpc>
                      <a:spcPct val="100000"/>
                    </a:lnSpc>
                    <a:spcBef>
                      <a:spcPts val="116"/>
                    </a:spcBef>
                    <a:spcAft>
                      <a:spcPts val="0"/>
                    </a:spcAft>
                    <a:buClrTx/>
                    <a:buSzTx/>
                    <a:buFontTx/>
                    <a:buNone/>
                    <a:tabLst/>
                    <a:defRPr/>
                  </a:pPr>
                  <a:r>
                    <a:rPr kumimoji="0" lang="tr-TR" sz="1633" b="1" i="0" u="none" strike="noStrike" kern="1200" cap="none" spc="5" normalizeH="0" baseline="0" noProof="0" dirty="0">
                      <a:ln>
                        <a:noFill/>
                      </a:ln>
                      <a:solidFill>
                        <a:srgbClr val="FFFFFF"/>
                      </a:solidFill>
                      <a:effectLst/>
                      <a:uLnTx/>
                      <a:uFillTx/>
                      <a:latin typeface="Arial" panose="020B0604020202020204" pitchFamily="34" charset="0"/>
                      <a:ea typeface="Helvetica Neue Condensed" panose="02000503000000020004" pitchFamily="2" charset="0"/>
                      <a:cs typeface="Arial" panose="020B0604020202020204" pitchFamily="34" charset="0"/>
                    </a:rPr>
                    <a:t>SV</a:t>
                  </a:r>
                  <a:endParaRPr kumimoji="0" sz="1633" b="1" i="0" u="none" strike="noStrike" kern="1200" cap="none" spc="0" normalizeH="0" baseline="0" noProof="0" dirty="0">
                    <a:ln>
                      <a:noFill/>
                    </a:ln>
                    <a:solidFill>
                      <a:prstClr val="black"/>
                    </a:solidFill>
                    <a:effectLst/>
                    <a:uLnTx/>
                    <a:uFillTx/>
                    <a:latin typeface="Arial" panose="020B0604020202020204" pitchFamily="34" charset="0"/>
                    <a:ea typeface="Helvetica Neue Condensed" panose="02000503000000020004" pitchFamily="2" charset="0"/>
                    <a:cs typeface="Arial" panose="020B0604020202020204" pitchFamily="34" charset="0"/>
                  </a:endParaRPr>
                </a:p>
              </p:txBody>
            </p:sp>
            <p:sp>
              <p:nvSpPr>
                <p:cNvPr id="281" name="object 136">
                  <a:extLst>
                    <a:ext uri="{FF2B5EF4-FFF2-40B4-BE49-F238E27FC236}">
                      <a16:creationId xmlns:a16="http://schemas.microsoft.com/office/drawing/2014/main" id="{C80663B8-DB38-F243-858A-1BBBEE374D88}"/>
                    </a:ext>
                  </a:extLst>
                </p:cNvPr>
                <p:cNvSpPr/>
                <p:nvPr/>
              </p:nvSpPr>
              <p:spPr>
                <a:xfrm>
                  <a:off x="6525531" y="2624417"/>
                  <a:ext cx="1356998" cy="424370"/>
                </a:xfrm>
                <a:custGeom>
                  <a:avLst/>
                  <a:gdLst/>
                  <a:ahLst/>
                  <a:cxnLst/>
                  <a:rect l="l" t="t" r="r" b="b"/>
                  <a:pathLst>
                    <a:path w="1047750" h="327660">
                      <a:moveTo>
                        <a:pt x="0" y="327431"/>
                      </a:moveTo>
                      <a:lnTo>
                        <a:pt x="1047280" y="327431"/>
                      </a:lnTo>
                      <a:lnTo>
                        <a:pt x="1047280" y="0"/>
                      </a:lnTo>
                      <a:lnTo>
                        <a:pt x="0" y="0"/>
                      </a:lnTo>
                      <a:lnTo>
                        <a:pt x="0" y="327431"/>
                      </a:lnTo>
                      <a:close/>
                    </a:path>
                  </a:pathLst>
                </a:custGeom>
                <a:solidFill>
                  <a:srgbClr val="9A9C9C"/>
                </a:solidFill>
              </p:spPr>
              <p:txBody>
                <a:bodyPr wrap="square" lIns="0" tIns="0" rIns="0" bIns="0" rtlCol="0"/>
                <a:lstStyle/>
                <a:p>
                  <a:pPr marL="0" marR="0" lvl="0" indent="0" algn="l" defTabSz="746425" rtl="0" eaLnBrk="1" fontAlgn="auto" latinLnBrk="0" hangingPunct="1">
                    <a:lnSpc>
                      <a:spcPct val="100000"/>
                    </a:lnSpc>
                    <a:spcBef>
                      <a:spcPts val="0"/>
                    </a:spcBef>
                    <a:spcAft>
                      <a:spcPts val="0"/>
                    </a:spcAft>
                    <a:buClrTx/>
                    <a:buSzTx/>
                    <a:buFontTx/>
                    <a:buNone/>
                    <a:tabLst/>
                    <a:defRPr/>
                  </a:pPr>
                  <a:endParaRPr kumimoji="0" sz="1903" b="0" i="0" u="none" strike="noStrike" kern="1200" cap="none" spc="0" normalizeH="0" baseline="0" noProof="0">
                    <a:ln>
                      <a:noFill/>
                    </a:ln>
                    <a:solidFill>
                      <a:prstClr val="black"/>
                    </a:solidFill>
                    <a:effectLst/>
                    <a:uLnTx/>
                    <a:uFillTx/>
                    <a:latin typeface="Calibri"/>
                    <a:ea typeface="ＭＳ Ｐゴシック" panose="020B0600070205080204" pitchFamily="34" charset="-128"/>
                    <a:cs typeface="+mn-cs"/>
                  </a:endParaRPr>
                </a:p>
              </p:txBody>
            </p:sp>
            <p:sp>
              <p:nvSpPr>
                <p:cNvPr id="282" name="object 137">
                  <a:extLst>
                    <a:ext uri="{FF2B5EF4-FFF2-40B4-BE49-F238E27FC236}">
                      <a16:creationId xmlns:a16="http://schemas.microsoft.com/office/drawing/2014/main" id="{CF01C673-71C6-434B-92F2-478EEDECB9AF}"/>
                    </a:ext>
                  </a:extLst>
                </p:cNvPr>
                <p:cNvSpPr txBox="1"/>
                <p:nvPr/>
              </p:nvSpPr>
              <p:spPr>
                <a:xfrm>
                  <a:off x="6715922" y="2624417"/>
                  <a:ext cx="976218" cy="367354"/>
                </a:xfrm>
                <a:prstGeom prst="rect">
                  <a:avLst/>
                </a:prstGeom>
              </p:spPr>
              <p:txBody>
                <a:bodyPr vert="horz" wrap="square" lIns="0" tIns="12756" rIns="0" bIns="0" rtlCol="0">
                  <a:spAutoFit/>
                </a:bodyPr>
                <a:lstStyle/>
                <a:p>
                  <a:pPr marL="13427" marR="0" lvl="0" indent="0" algn="ctr" defTabSz="746425" rtl="0" eaLnBrk="1" fontAlgn="auto" latinLnBrk="0" hangingPunct="1">
                    <a:lnSpc>
                      <a:spcPct val="100000"/>
                    </a:lnSpc>
                    <a:spcBef>
                      <a:spcPts val="100"/>
                    </a:spcBef>
                    <a:spcAft>
                      <a:spcPts val="0"/>
                    </a:spcAft>
                    <a:buClrTx/>
                    <a:buSzTx/>
                    <a:buFontTx/>
                    <a:buNone/>
                    <a:tabLst/>
                    <a:defRPr/>
                  </a:pPr>
                  <a:r>
                    <a:rPr kumimoji="0" lang="tr-TR" sz="980" b="1" i="0" u="none" strike="noStrike" kern="1200" cap="none" spc="-11" normalizeH="0" baseline="0" noProof="0" dirty="0">
                      <a:ln>
                        <a:noFill/>
                      </a:ln>
                      <a:solidFill>
                        <a:srgbClr val="FFFFFF"/>
                      </a:solidFill>
                      <a:effectLst/>
                      <a:uLnTx/>
                      <a:uFillTx/>
                      <a:latin typeface="Arial" panose="020B0604020202020204" pitchFamily="34" charset="0"/>
                      <a:ea typeface="Helvetica Neue Condensed" panose="02000503000000020004" pitchFamily="2" charset="0"/>
                      <a:cs typeface="Arial" panose="020B0604020202020204" pitchFamily="34" charset="0"/>
                    </a:rPr>
                    <a:t>50%</a:t>
                  </a:r>
                  <a:endParaRPr kumimoji="0" sz="980" b="1" i="0" u="none" strike="noStrike" kern="1200" cap="none" spc="0" normalizeH="0" baseline="0" noProof="0" dirty="0">
                    <a:ln>
                      <a:noFill/>
                    </a:ln>
                    <a:solidFill>
                      <a:prstClr val="black"/>
                    </a:solidFill>
                    <a:effectLst/>
                    <a:uLnTx/>
                    <a:uFillTx/>
                    <a:latin typeface="Arial" panose="020B0604020202020204" pitchFamily="34" charset="0"/>
                    <a:ea typeface="Helvetica Neue Condensed" panose="02000503000000020004" pitchFamily="2" charset="0"/>
                    <a:cs typeface="Arial" panose="020B0604020202020204" pitchFamily="34" charset="0"/>
                  </a:endParaRPr>
                </a:p>
              </p:txBody>
            </p:sp>
          </p:grpSp>
          <p:grpSp>
            <p:nvGrpSpPr>
              <p:cNvPr id="283" name="Gruppieren 282">
                <a:extLst>
                  <a:ext uri="{FF2B5EF4-FFF2-40B4-BE49-F238E27FC236}">
                    <a16:creationId xmlns:a16="http://schemas.microsoft.com/office/drawing/2014/main" id="{2767467C-A70E-FE46-B4B5-EC4C44FEACC5}"/>
                  </a:ext>
                </a:extLst>
              </p:cNvPr>
              <p:cNvGrpSpPr>
                <a:grpSpLocks/>
              </p:cNvGrpSpPr>
              <p:nvPr/>
            </p:nvGrpSpPr>
            <p:grpSpPr>
              <a:xfrm>
                <a:off x="13037296" y="3560679"/>
                <a:ext cx="720000" cy="720000"/>
                <a:chOff x="6525531" y="1729752"/>
                <a:chExt cx="1356998" cy="1319035"/>
              </a:xfrm>
            </p:grpSpPr>
            <p:sp>
              <p:nvSpPr>
                <p:cNvPr id="284" name="object 132">
                  <a:extLst>
                    <a:ext uri="{FF2B5EF4-FFF2-40B4-BE49-F238E27FC236}">
                      <a16:creationId xmlns:a16="http://schemas.microsoft.com/office/drawing/2014/main" id="{DABAE8E7-3D7E-7644-999E-730A6F79F63B}"/>
                    </a:ext>
                  </a:extLst>
                </p:cNvPr>
                <p:cNvSpPr/>
                <p:nvPr/>
              </p:nvSpPr>
              <p:spPr>
                <a:xfrm>
                  <a:off x="6525531" y="1729752"/>
                  <a:ext cx="1356998" cy="903020"/>
                </a:xfrm>
                <a:custGeom>
                  <a:avLst/>
                  <a:gdLst/>
                  <a:ahLst/>
                  <a:cxnLst/>
                  <a:rect l="l" t="t" r="r" b="b"/>
                  <a:pathLst>
                    <a:path w="1047750" h="697230">
                      <a:moveTo>
                        <a:pt x="0" y="696899"/>
                      </a:moveTo>
                      <a:lnTo>
                        <a:pt x="1047280" y="696899"/>
                      </a:lnTo>
                      <a:lnTo>
                        <a:pt x="1047280" y="0"/>
                      </a:lnTo>
                      <a:lnTo>
                        <a:pt x="0" y="0"/>
                      </a:lnTo>
                      <a:lnTo>
                        <a:pt x="0" y="696899"/>
                      </a:lnTo>
                      <a:close/>
                    </a:path>
                  </a:pathLst>
                </a:custGeom>
                <a:solidFill>
                  <a:srgbClr val="75BE43"/>
                </a:solidFill>
              </p:spPr>
              <p:txBody>
                <a:bodyPr wrap="square" lIns="0" tIns="0" rIns="0" bIns="0" rtlCol="0"/>
                <a:lstStyle/>
                <a:p>
                  <a:pPr marL="0" marR="0" lvl="0" indent="0" algn="l" defTabSz="746425" rtl="0" eaLnBrk="1" fontAlgn="auto" latinLnBrk="0" hangingPunct="1">
                    <a:lnSpc>
                      <a:spcPct val="100000"/>
                    </a:lnSpc>
                    <a:spcBef>
                      <a:spcPts val="0"/>
                    </a:spcBef>
                    <a:spcAft>
                      <a:spcPts val="0"/>
                    </a:spcAft>
                    <a:buClrTx/>
                    <a:buSzTx/>
                    <a:buFontTx/>
                    <a:buNone/>
                    <a:tabLst/>
                    <a:defRPr/>
                  </a:pPr>
                  <a:endParaRPr kumimoji="0" sz="1903" b="0" i="0" u="none" strike="noStrike" kern="1200" cap="none" spc="0" normalizeH="0" baseline="0" noProof="0">
                    <a:ln>
                      <a:noFill/>
                    </a:ln>
                    <a:solidFill>
                      <a:prstClr val="black"/>
                    </a:solidFill>
                    <a:effectLst/>
                    <a:uLnTx/>
                    <a:uFillTx/>
                    <a:latin typeface="Calibri"/>
                    <a:ea typeface="ＭＳ Ｐゴシック" panose="020B0600070205080204" pitchFamily="34" charset="-128"/>
                    <a:cs typeface="+mn-cs"/>
                  </a:endParaRPr>
                </a:p>
              </p:txBody>
            </p:sp>
            <p:sp>
              <p:nvSpPr>
                <p:cNvPr id="285" name="object 135">
                  <a:extLst>
                    <a:ext uri="{FF2B5EF4-FFF2-40B4-BE49-F238E27FC236}">
                      <a16:creationId xmlns:a16="http://schemas.microsoft.com/office/drawing/2014/main" id="{23A1F3CB-1AFE-FA47-9B50-F81C8F7E8170}"/>
                    </a:ext>
                  </a:extLst>
                </p:cNvPr>
                <p:cNvSpPr txBox="1"/>
                <p:nvPr/>
              </p:nvSpPr>
              <p:spPr>
                <a:xfrm>
                  <a:off x="6797459" y="1924258"/>
                  <a:ext cx="786394" cy="597406"/>
                </a:xfrm>
                <a:prstGeom prst="rect">
                  <a:avLst/>
                </a:prstGeom>
              </p:spPr>
              <p:txBody>
                <a:bodyPr vert="horz" wrap="square" lIns="0" tIns="14770" rIns="0" bIns="0" rtlCol="0">
                  <a:spAutoFit/>
                </a:bodyPr>
                <a:lstStyle/>
                <a:p>
                  <a:pPr marL="13427" marR="0" lvl="0" indent="0" algn="ctr" defTabSz="746425" rtl="0" eaLnBrk="1" fontAlgn="auto" latinLnBrk="0" hangingPunct="1">
                    <a:lnSpc>
                      <a:spcPct val="100000"/>
                    </a:lnSpc>
                    <a:spcBef>
                      <a:spcPts val="116"/>
                    </a:spcBef>
                    <a:spcAft>
                      <a:spcPts val="0"/>
                    </a:spcAft>
                    <a:buClrTx/>
                    <a:buSzTx/>
                    <a:buFontTx/>
                    <a:buNone/>
                    <a:tabLst/>
                    <a:defRPr/>
                  </a:pPr>
                  <a:r>
                    <a:rPr kumimoji="0" lang="tr-TR" sz="1633" b="1" i="0" u="none" strike="noStrike" kern="1200" cap="none" spc="5" normalizeH="0" baseline="0" noProof="0" dirty="0">
                      <a:ln>
                        <a:noFill/>
                      </a:ln>
                      <a:solidFill>
                        <a:srgbClr val="FFFFFF"/>
                      </a:solidFill>
                      <a:effectLst/>
                      <a:uLnTx/>
                      <a:uFillTx/>
                      <a:latin typeface="Arial" panose="020B0604020202020204" pitchFamily="34" charset="0"/>
                      <a:ea typeface="Helvetica Neue Condensed" panose="02000503000000020004" pitchFamily="2" charset="0"/>
                      <a:cs typeface="Arial" panose="020B0604020202020204" pitchFamily="34" charset="0"/>
                    </a:rPr>
                    <a:t>SV</a:t>
                  </a:r>
                  <a:endParaRPr kumimoji="0" sz="1633" b="1" i="0" u="none" strike="noStrike" kern="1200" cap="none" spc="0" normalizeH="0" baseline="0" noProof="0" dirty="0">
                    <a:ln>
                      <a:noFill/>
                    </a:ln>
                    <a:solidFill>
                      <a:prstClr val="black"/>
                    </a:solidFill>
                    <a:effectLst/>
                    <a:uLnTx/>
                    <a:uFillTx/>
                    <a:latin typeface="Arial" panose="020B0604020202020204" pitchFamily="34" charset="0"/>
                    <a:ea typeface="Helvetica Neue Condensed" panose="02000503000000020004" pitchFamily="2" charset="0"/>
                    <a:cs typeface="Arial" panose="020B0604020202020204" pitchFamily="34" charset="0"/>
                  </a:endParaRPr>
                </a:p>
              </p:txBody>
            </p:sp>
            <p:sp>
              <p:nvSpPr>
                <p:cNvPr id="286" name="object 136">
                  <a:extLst>
                    <a:ext uri="{FF2B5EF4-FFF2-40B4-BE49-F238E27FC236}">
                      <a16:creationId xmlns:a16="http://schemas.microsoft.com/office/drawing/2014/main" id="{C0C19272-7C98-3D4E-87DD-F37151F687BF}"/>
                    </a:ext>
                  </a:extLst>
                </p:cNvPr>
                <p:cNvSpPr/>
                <p:nvPr/>
              </p:nvSpPr>
              <p:spPr>
                <a:xfrm>
                  <a:off x="6525531" y="2624417"/>
                  <a:ext cx="1356998" cy="424370"/>
                </a:xfrm>
                <a:custGeom>
                  <a:avLst/>
                  <a:gdLst/>
                  <a:ahLst/>
                  <a:cxnLst/>
                  <a:rect l="l" t="t" r="r" b="b"/>
                  <a:pathLst>
                    <a:path w="1047750" h="327660">
                      <a:moveTo>
                        <a:pt x="0" y="327431"/>
                      </a:moveTo>
                      <a:lnTo>
                        <a:pt x="1047280" y="327431"/>
                      </a:lnTo>
                      <a:lnTo>
                        <a:pt x="1047280" y="0"/>
                      </a:lnTo>
                      <a:lnTo>
                        <a:pt x="0" y="0"/>
                      </a:lnTo>
                      <a:lnTo>
                        <a:pt x="0" y="327431"/>
                      </a:lnTo>
                      <a:close/>
                    </a:path>
                  </a:pathLst>
                </a:custGeom>
                <a:solidFill>
                  <a:srgbClr val="9A9C9C"/>
                </a:solidFill>
              </p:spPr>
              <p:txBody>
                <a:bodyPr wrap="square" lIns="0" tIns="0" rIns="0" bIns="0" rtlCol="0"/>
                <a:lstStyle/>
                <a:p>
                  <a:pPr marL="0" marR="0" lvl="0" indent="0" algn="l" defTabSz="746425" rtl="0" eaLnBrk="1" fontAlgn="auto" latinLnBrk="0" hangingPunct="1">
                    <a:lnSpc>
                      <a:spcPct val="100000"/>
                    </a:lnSpc>
                    <a:spcBef>
                      <a:spcPts val="0"/>
                    </a:spcBef>
                    <a:spcAft>
                      <a:spcPts val="0"/>
                    </a:spcAft>
                    <a:buClrTx/>
                    <a:buSzTx/>
                    <a:buFontTx/>
                    <a:buNone/>
                    <a:tabLst/>
                    <a:defRPr/>
                  </a:pPr>
                  <a:endParaRPr kumimoji="0" sz="1903" b="0" i="0" u="none" strike="noStrike" kern="1200" cap="none" spc="0" normalizeH="0" baseline="0" noProof="0">
                    <a:ln>
                      <a:noFill/>
                    </a:ln>
                    <a:solidFill>
                      <a:prstClr val="black"/>
                    </a:solidFill>
                    <a:effectLst/>
                    <a:uLnTx/>
                    <a:uFillTx/>
                    <a:latin typeface="Calibri"/>
                    <a:ea typeface="ＭＳ Ｐゴシック" panose="020B0600070205080204" pitchFamily="34" charset="-128"/>
                    <a:cs typeface="+mn-cs"/>
                  </a:endParaRPr>
                </a:p>
              </p:txBody>
            </p:sp>
            <p:sp>
              <p:nvSpPr>
                <p:cNvPr id="287" name="object 137">
                  <a:extLst>
                    <a:ext uri="{FF2B5EF4-FFF2-40B4-BE49-F238E27FC236}">
                      <a16:creationId xmlns:a16="http://schemas.microsoft.com/office/drawing/2014/main" id="{9032FAAF-30B2-F642-88F2-1272A2755F82}"/>
                    </a:ext>
                  </a:extLst>
                </p:cNvPr>
                <p:cNvSpPr txBox="1"/>
                <p:nvPr/>
              </p:nvSpPr>
              <p:spPr>
                <a:xfrm>
                  <a:off x="6715922" y="2624417"/>
                  <a:ext cx="976218" cy="367354"/>
                </a:xfrm>
                <a:prstGeom prst="rect">
                  <a:avLst/>
                </a:prstGeom>
              </p:spPr>
              <p:txBody>
                <a:bodyPr vert="horz" wrap="square" lIns="0" tIns="12756" rIns="0" bIns="0" rtlCol="0">
                  <a:spAutoFit/>
                </a:bodyPr>
                <a:lstStyle/>
                <a:p>
                  <a:pPr marL="13427" marR="0" lvl="0" indent="0" algn="ctr" defTabSz="746425" rtl="0" eaLnBrk="1" fontAlgn="auto" latinLnBrk="0" hangingPunct="1">
                    <a:lnSpc>
                      <a:spcPct val="100000"/>
                    </a:lnSpc>
                    <a:spcBef>
                      <a:spcPts val="100"/>
                    </a:spcBef>
                    <a:spcAft>
                      <a:spcPts val="0"/>
                    </a:spcAft>
                    <a:buClrTx/>
                    <a:buSzTx/>
                    <a:buFontTx/>
                    <a:buNone/>
                    <a:tabLst/>
                    <a:defRPr/>
                  </a:pPr>
                  <a:r>
                    <a:rPr kumimoji="0" lang="tr-TR" sz="980" b="1" i="0" u="none" strike="noStrike" kern="1200" cap="none" spc="-11" normalizeH="0" baseline="0" noProof="0" dirty="0">
                      <a:ln>
                        <a:noFill/>
                      </a:ln>
                      <a:solidFill>
                        <a:srgbClr val="FFFFFF"/>
                      </a:solidFill>
                      <a:effectLst/>
                      <a:uLnTx/>
                      <a:uFillTx/>
                      <a:latin typeface="Arial" panose="020B0604020202020204" pitchFamily="34" charset="0"/>
                      <a:ea typeface="Helvetica Neue Condensed" panose="02000503000000020004" pitchFamily="2" charset="0"/>
                      <a:cs typeface="Arial" panose="020B0604020202020204" pitchFamily="34" charset="0"/>
                    </a:rPr>
                    <a:t>50%</a:t>
                  </a:r>
                  <a:endParaRPr kumimoji="0" sz="980" b="1" i="0" u="none" strike="noStrike" kern="1200" cap="none" spc="0" normalizeH="0" baseline="0" noProof="0" dirty="0">
                    <a:ln>
                      <a:noFill/>
                    </a:ln>
                    <a:solidFill>
                      <a:prstClr val="black"/>
                    </a:solidFill>
                    <a:effectLst/>
                    <a:uLnTx/>
                    <a:uFillTx/>
                    <a:latin typeface="Arial" panose="020B0604020202020204" pitchFamily="34" charset="0"/>
                    <a:ea typeface="Helvetica Neue Condensed" panose="02000503000000020004" pitchFamily="2" charset="0"/>
                    <a:cs typeface="Arial" panose="020B0604020202020204" pitchFamily="34" charset="0"/>
                  </a:endParaRPr>
                </a:p>
              </p:txBody>
            </p:sp>
          </p:grpSp>
          <p:grpSp>
            <p:nvGrpSpPr>
              <p:cNvPr id="288" name="Gruppieren 287">
                <a:extLst>
                  <a:ext uri="{FF2B5EF4-FFF2-40B4-BE49-F238E27FC236}">
                    <a16:creationId xmlns:a16="http://schemas.microsoft.com/office/drawing/2014/main" id="{75B2A9F0-E9A5-654C-98C1-8C30436A4336}"/>
                  </a:ext>
                </a:extLst>
              </p:cNvPr>
              <p:cNvGrpSpPr>
                <a:grpSpLocks/>
              </p:cNvGrpSpPr>
              <p:nvPr/>
            </p:nvGrpSpPr>
            <p:grpSpPr>
              <a:xfrm>
                <a:off x="12250896" y="3560889"/>
                <a:ext cx="720000" cy="720000"/>
                <a:chOff x="6525531" y="1729752"/>
                <a:chExt cx="1356998" cy="1319035"/>
              </a:xfrm>
            </p:grpSpPr>
            <p:sp>
              <p:nvSpPr>
                <p:cNvPr id="289" name="object 132">
                  <a:extLst>
                    <a:ext uri="{FF2B5EF4-FFF2-40B4-BE49-F238E27FC236}">
                      <a16:creationId xmlns:a16="http://schemas.microsoft.com/office/drawing/2014/main" id="{6D3389AA-CA3C-B24A-9656-9D4A5282556B}"/>
                    </a:ext>
                  </a:extLst>
                </p:cNvPr>
                <p:cNvSpPr/>
                <p:nvPr/>
              </p:nvSpPr>
              <p:spPr>
                <a:xfrm>
                  <a:off x="6525531" y="1729752"/>
                  <a:ext cx="1356998" cy="903020"/>
                </a:xfrm>
                <a:custGeom>
                  <a:avLst/>
                  <a:gdLst/>
                  <a:ahLst/>
                  <a:cxnLst/>
                  <a:rect l="l" t="t" r="r" b="b"/>
                  <a:pathLst>
                    <a:path w="1047750" h="697230">
                      <a:moveTo>
                        <a:pt x="0" y="696899"/>
                      </a:moveTo>
                      <a:lnTo>
                        <a:pt x="1047280" y="696899"/>
                      </a:lnTo>
                      <a:lnTo>
                        <a:pt x="1047280" y="0"/>
                      </a:lnTo>
                      <a:lnTo>
                        <a:pt x="0" y="0"/>
                      </a:lnTo>
                      <a:lnTo>
                        <a:pt x="0" y="696899"/>
                      </a:lnTo>
                      <a:close/>
                    </a:path>
                  </a:pathLst>
                </a:custGeom>
                <a:solidFill>
                  <a:srgbClr val="75BE43"/>
                </a:solidFill>
              </p:spPr>
              <p:txBody>
                <a:bodyPr wrap="square" lIns="0" tIns="0" rIns="0" bIns="0" rtlCol="0"/>
                <a:lstStyle/>
                <a:p>
                  <a:pPr marL="0" marR="0" lvl="0" indent="0" algn="l" defTabSz="746425" rtl="0" eaLnBrk="1" fontAlgn="auto" latinLnBrk="0" hangingPunct="1">
                    <a:lnSpc>
                      <a:spcPct val="100000"/>
                    </a:lnSpc>
                    <a:spcBef>
                      <a:spcPts val="0"/>
                    </a:spcBef>
                    <a:spcAft>
                      <a:spcPts val="0"/>
                    </a:spcAft>
                    <a:buClrTx/>
                    <a:buSzTx/>
                    <a:buFontTx/>
                    <a:buNone/>
                    <a:tabLst/>
                    <a:defRPr/>
                  </a:pPr>
                  <a:endParaRPr kumimoji="0" sz="1903" b="0" i="0" u="none" strike="noStrike" kern="1200" cap="none" spc="0" normalizeH="0" baseline="0" noProof="0">
                    <a:ln>
                      <a:noFill/>
                    </a:ln>
                    <a:solidFill>
                      <a:prstClr val="black"/>
                    </a:solidFill>
                    <a:effectLst/>
                    <a:uLnTx/>
                    <a:uFillTx/>
                    <a:latin typeface="Calibri"/>
                    <a:ea typeface="ＭＳ Ｐゴシック" panose="020B0600070205080204" pitchFamily="34" charset="-128"/>
                    <a:cs typeface="+mn-cs"/>
                  </a:endParaRPr>
                </a:p>
              </p:txBody>
            </p:sp>
            <p:sp>
              <p:nvSpPr>
                <p:cNvPr id="290" name="object 135">
                  <a:extLst>
                    <a:ext uri="{FF2B5EF4-FFF2-40B4-BE49-F238E27FC236}">
                      <a16:creationId xmlns:a16="http://schemas.microsoft.com/office/drawing/2014/main" id="{8D921FAA-CFFC-6148-849D-D6F8FF155AFF}"/>
                    </a:ext>
                  </a:extLst>
                </p:cNvPr>
                <p:cNvSpPr txBox="1"/>
                <p:nvPr/>
              </p:nvSpPr>
              <p:spPr>
                <a:xfrm>
                  <a:off x="6856532" y="1878068"/>
                  <a:ext cx="772281" cy="597406"/>
                </a:xfrm>
                <a:prstGeom prst="rect">
                  <a:avLst/>
                </a:prstGeom>
              </p:spPr>
              <p:txBody>
                <a:bodyPr vert="horz" wrap="square" lIns="0" tIns="14770" rIns="0" bIns="0" rtlCol="0">
                  <a:spAutoFit/>
                </a:bodyPr>
                <a:lstStyle/>
                <a:p>
                  <a:pPr marL="13427" marR="0" lvl="0" indent="0" algn="ctr" defTabSz="746425" rtl="0" eaLnBrk="1" fontAlgn="auto" latinLnBrk="0" hangingPunct="1">
                    <a:lnSpc>
                      <a:spcPct val="100000"/>
                    </a:lnSpc>
                    <a:spcBef>
                      <a:spcPts val="116"/>
                    </a:spcBef>
                    <a:spcAft>
                      <a:spcPts val="0"/>
                    </a:spcAft>
                    <a:buClrTx/>
                    <a:buSzTx/>
                    <a:buFontTx/>
                    <a:buNone/>
                    <a:tabLst/>
                    <a:defRPr/>
                  </a:pPr>
                  <a:r>
                    <a:rPr kumimoji="0" lang="tr-TR" sz="1633" b="1" i="0" u="none" strike="noStrike" kern="1200" cap="none" spc="5" normalizeH="0" baseline="0" noProof="0" dirty="0">
                      <a:ln>
                        <a:noFill/>
                      </a:ln>
                      <a:solidFill>
                        <a:srgbClr val="FFFFFF"/>
                      </a:solidFill>
                      <a:effectLst/>
                      <a:uLnTx/>
                      <a:uFillTx/>
                      <a:latin typeface="Arial" panose="020B0604020202020204" pitchFamily="34" charset="0"/>
                      <a:ea typeface="Helvetica Neue Condensed" panose="02000503000000020004" pitchFamily="2" charset="0"/>
                      <a:cs typeface="Arial" panose="020B0604020202020204" pitchFamily="34" charset="0"/>
                    </a:rPr>
                    <a:t>SV</a:t>
                  </a:r>
                  <a:endParaRPr kumimoji="0" sz="1633" b="1" i="0" u="none" strike="noStrike" kern="1200" cap="none" spc="0" normalizeH="0" baseline="0" noProof="0" dirty="0">
                    <a:ln>
                      <a:noFill/>
                    </a:ln>
                    <a:solidFill>
                      <a:prstClr val="black"/>
                    </a:solidFill>
                    <a:effectLst/>
                    <a:uLnTx/>
                    <a:uFillTx/>
                    <a:latin typeface="Arial" panose="020B0604020202020204" pitchFamily="34" charset="0"/>
                    <a:ea typeface="Helvetica Neue Condensed" panose="02000503000000020004" pitchFamily="2" charset="0"/>
                    <a:cs typeface="Arial" panose="020B0604020202020204" pitchFamily="34" charset="0"/>
                  </a:endParaRPr>
                </a:p>
              </p:txBody>
            </p:sp>
            <p:sp>
              <p:nvSpPr>
                <p:cNvPr id="291" name="object 136">
                  <a:extLst>
                    <a:ext uri="{FF2B5EF4-FFF2-40B4-BE49-F238E27FC236}">
                      <a16:creationId xmlns:a16="http://schemas.microsoft.com/office/drawing/2014/main" id="{59087D64-DEAD-9746-BD6F-BD16690525E1}"/>
                    </a:ext>
                  </a:extLst>
                </p:cNvPr>
                <p:cNvSpPr/>
                <p:nvPr/>
              </p:nvSpPr>
              <p:spPr>
                <a:xfrm>
                  <a:off x="6525531" y="2624417"/>
                  <a:ext cx="1356998" cy="424370"/>
                </a:xfrm>
                <a:custGeom>
                  <a:avLst/>
                  <a:gdLst/>
                  <a:ahLst/>
                  <a:cxnLst/>
                  <a:rect l="l" t="t" r="r" b="b"/>
                  <a:pathLst>
                    <a:path w="1047750" h="327660">
                      <a:moveTo>
                        <a:pt x="0" y="327431"/>
                      </a:moveTo>
                      <a:lnTo>
                        <a:pt x="1047280" y="327431"/>
                      </a:lnTo>
                      <a:lnTo>
                        <a:pt x="1047280" y="0"/>
                      </a:lnTo>
                      <a:lnTo>
                        <a:pt x="0" y="0"/>
                      </a:lnTo>
                      <a:lnTo>
                        <a:pt x="0" y="327431"/>
                      </a:lnTo>
                      <a:close/>
                    </a:path>
                  </a:pathLst>
                </a:custGeom>
                <a:solidFill>
                  <a:srgbClr val="9A9C9C"/>
                </a:solidFill>
              </p:spPr>
              <p:txBody>
                <a:bodyPr wrap="square" lIns="0" tIns="0" rIns="0" bIns="0" rtlCol="0"/>
                <a:lstStyle/>
                <a:p>
                  <a:pPr marL="0" marR="0" lvl="0" indent="0" algn="l" defTabSz="746425" rtl="0" eaLnBrk="1" fontAlgn="auto" latinLnBrk="0" hangingPunct="1">
                    <a:lnSpc>
                      <a:spcPct val="100000"/>
                    </a:lnSpc>
                    <a:spcBef>
                      <a:spcPts val="0"/>
                    </a:spcBef>
                    <a:spcAft>
                      <a:spcPts val="0"/>
                    </a:spcAft>
                    <a:buClrTx/>
                    <a:buSzTx/>
                    <a:buFontTx/>
                    <a:buNone/>
                    <a:tabLst/>
                    <a:defRPr/>
                  </a:pPr>
                  <a:endParaRPr kumimoji="0" sz="1903" b="0" i="0" u="none" strike="noStrike" kern="1200" cap="none" spc="0" normalizeH="0" baseline="0" noProof="0">
                    <a:ln>
                      <a:noFill/>
                    </a:ln>
                    <a:solidFill>
                      <a:prstClr val="black"/>
                    </a:solidFill>
                    <a:effectLst/>
                    <a:uLnTx/>
                    <a:uFillTx/>
                    <a:latin typeface="Calibri"/>
                    <a:ea typeface="ＭＳ Ｐゴシック" panose="020B0600070205080204" pitchFamily="34" charset="-128"/>
                    <a:cs typeface="+mn-cs"/>
                  </a:endParaRPr>
                </a:p>
              </p:txBody>
            </p:sp>
            <p:sp>
              <p:nvSpPr>
                <p:cNvPr id="292" name="object 137">
                  <a:extLst>
                    <a:ext uri="{FF2B5EF4-FFF2-40B4-BE49-F238E27FC236}">
                      <a16:creationId xmlns:a16="http://schemas.microsoft.com/office/drawing/2014/main" id="{AD423ECC-CBC2-F448-A0D2-F5FCB0586DD4}"/>
                    </a:ext>
                  </a:extLst>
                </p:cNvPr>
                <p:cNvSpPr txBox="1"/>
                <p:nvPr/>
              </p:nvSpPr>
              <p:spPr>
                <a:xfrm>
                  <a:off x="6715922" y="2624417"/>
                  <a:ext cx="976218" cy="367354"/>
                </a:xfrm>
                <a:prstGeom prst="rect">
                  <a:avLst/>
                </a:prstGeom>
              </p:spPr>
              <p:txBody>
                <a:bodyPr vert="horz" wrap="square" lIns="0" tIns="12756" rIns="0" bIns="0" rtlCol="0">
                  <a:spAutoFit/>
                </a:bodyPr>
                <a:lstStyle/>
                <a:p>
                  <a:pPr marL="13427" marR="0" lvl="0" indent="0" algn="ctr" defTabSz="746425" rtl="0" eaLnBrk="1" fontAlgn="auto" latinLnBrk="0" hangingPunct="1">
                    <a:lnSpc>
                      <a:spcPct val="100000"/>
                    </a:lnSpc>
                    <a:spcBef>
                      <a:spcPts val="100"/>
                    </a:spcBef>
                    <a:spcAft>
                      <a:spcPts val="0"/>
                    </a:spcAft>
                    <a:buClrTx/>
                    <a:buSzTx/>
                    <a:buFontTx/>
                    <a:buNone/>
                    <a:tabLst/>
                    <a:defRPr/>
                  </a:pPr>
                  <a:r>
                    <a:rPr kumimoji="0" lang="tr-TR" sz="980" b="1" i="0" u="none" strike="noStrike" kern="1200" cap="none" spc="-11" normalizeH="0" baseline="0" noProof="0" dirty="0">
                      <a:ln>
                        <a:noFill/>
                      </a:ln>
                      <a:solidFill>
                        <a:srgbClr val="FFFFFF"/>
                      </a:solidFill>
                      <a:effectLst/>
                      <a:uLnTx/>
                      <a:uFillTx/>
                      <a:latin typeface="Arial" panose="020B0604020202020204" pitchFamily="34" charset="0"/>
                      <a:ea typeface="Helvetica Neue Condensed" panose="02000503000000020004" pitchFamily="2" charset="0"/>
                      <a:cs typeface="Arial" panose="020B0604020202020204" pitchFamily="34" charset="0"/>
                    </a:rPr>
                    <a:t>50%</a:t>
                  </a:r>
                  <a:endParaRPr kumimoji="0" sz="980" b="1" i="0" u="none" strike="noStrike" kern="1200" cap="none" spc="0" normalizeH="0" baseline="0" noProof="0" dirty="0">
                    <a:ln>
                      <a:noFill/>
                    </a:ln>
                    <a:solidFill>
                      <a:prstClr val="black"/>
                    </a:solidFill>
                    <a:effectLst/>
                    <a:uLnTx/>
                    <a:uFillTx/>
                    <a:latin typeface="Arial" panose="020B0604020202020204" pitchFamily="34" charset="0"/>
                    <a:ea typeface="Helvetica Neue Condensed" panose="02000503000000020004" pitchFamily="2" charset="0"/>
                    <a:cs typeface="Arial" panose="020B0604020202020204" pitchFamily="34" charset="0"/>
                  </a:endParaRPr>
                </a:p>
              </p:txBody>
            </p:sp>
          </p:grpSp>
          <p:grpSp>
            <p:nvGrpSpPr>
              <p:cNvPr id="293" name="Gruppieren 292">
                <a:extLst>
                  <a:ext uri="{FF2B5EF4-FFF2-40B4-BE49-F238E27FC236}">
                    <a16:creationId xmlns:a16="http://schemas.microsoft.com/office/drawing/2014/main" id="{BBC390BD-DFC9-4142-961D-CA6228F073EB}"/>
                  </a:ext>
                </a:extLst>
              </p:cNvPr>
              <p:cNvGrpSpPr>
                <a:grpSpLocks/>
              </p:cNvGrpSpPr>
              <p:nvPr/>
            </p:nvGrpSpPr>
            <p:grpSpPr>
              <a:xfrm>
                <a:off x="12250639" y="2773018"/>
                <a:ext cx="720000" cy="720000"/>
                <a:chOff x="6525531" y="1729752"/>
                <a:chExt cx="1356998" cy="1319035"/>
              </a:xfrm>
            </p:grpSpPr>
            <p:sp>
              <p:nvSpPr>
                <p:cNvPr id="294" name="object 132">
                  <a:extLst>
                    <a:ext uri="{FF2B5EF4-FFF2-40B4-BE49-F238E27FC236}">
                      <a16:creationId xmlns:a16="http://schemas.microsoft.com/office/drawing/2014/main" id="{ABE6BF6F-BAB5-5E4D-93D7-4B5603BA0E06}"/>
                    </a:ext>
                  </a:extLst>
                </p:cNvPr>
                <p:cNvSpPr/>
                <p:nvPr/>
              </p:nvSpPr>
              <p:spPr>
                <a:xfrm>
                  <a:off x="6525531" y="1729752"/>
                  <a:ext cx="1356998" cy="903020"/>
                </a:xfrm>
                <a:custGeom>
                  <a:avLst/>
                  <a:gdLst/>
                  <a:ahLst/>
                  <a:cxnLst/>
                  <a:rect l="l" t="t" r="r" b="b"/>
                  <a:pathLst>
                    <a:path w="1047750" h="697230">
                      <a:moveTo>
                        <a:pt x="0" y="696899"/>
                      </a:moveTo>
                      <a:lnTo>
                        <a:pt x="1047280" y="696899"/>
                      </a:lnTo>
                      <a:lnTo>
                        <a:pt x="1047280" y="0"/>
                      </a:lnTo>
                      <a:lnTo>
                        <a:pt x="0" y="0"/>
                      </a:lnTo>
                      <a:lnTo>
                        <a:pt x="0" y="696899"/>
                      </a:lnTo>
                      <a:close/>
                    </a:path>
                  </a:pathLst>
                </a:custGeom>
                <a:solidFill>
                  <a:srgbClr val="75BE43"/>
                </a:solidFill>
              </p:spPr>
              <p:txBody>
                <a:bodyPr wrap="square" lIns="0" tIns="0" rIns="0" bIns="0" rtlCol="0"/>
                <a:lstStyle/>
                <a:p>
                  <a:pPr marL="0" marR="0" lvl="0" indent="0" algn="l" defTabSz="746425" rtl="0" eaLnBrk="1" fontAlgn="auto" latinLnBrk="0" hangingPunct="1">
                    <a:lnSpc>
                      <a:spcPct val="100000"/>
                    </a:lnSpc>
                    <a:spcBef>
                      <a:spcPts val="0"/>
                    </a:spcBef>
                    <a:spcAft>
                      <a:spcPts val="0"/>
                    </a:spcAft>
                    <a:buClrTx/>
                    <a:buSzTx/>
                    <a:buFontTx/>
                    <a:buNone/>
                    <a:tabLst/>
                    <a:defRPr/>
                  </a:pPr>
                  <a:endParaRPr kumimoji="0" sz="1903" b="0" i="0" u="none" strike="noStrike" kern="1200" cap="none" spc="0" normalizeH="0" baseline="0" noProof="0">
                    <a:ln>
                      <a:noFill/>
                    </a:ln>
                    <a:solidFill>
                      <a:prstClr val="black"/>
                    </a:solidFill>
                    <a:effectLst/>
                    <a:uLnTx/>
                    <a:uFillTx/>
                    <a:latin typeface="Calibri"/>
                    <a:ea typeface="ＭＳ Ｐゴシック" panose="020B0600070205080204" pitchFamily="34" charset="-128"/>
                    <a:cs typeface="+mn-cs"/>
                  </a:endParaRPr>
                </a:p>
              </p:txBody>
            </p:sp>
            <p:sp>
              <p:nvSpPr>
                <p:cNvPr id="295" name="object 135">
                  <a:extLst>
                    <a:ext uri="{FF2B5EF4-FFF2-40B4-BE49-F238E27FC236}">
                      <a16:creationId xmlns:a16="http://schemas.microsoft.com/office/drawing/2014/main" id="{2AF9BEFB-CC54-0844-B6AE-8EBDFDD6E87A}"/>
                    </a:ext>
                  </a:extLst>
                </p:cNvPr>
                <p:cNvSpPr txBox="1"/>
                <p:nvPr/>
              </p:nvSpPr>
              <p:spPr>
                <a:xfrm>
                  <a:off x="6789683" y="1925077"/>
                  <a:ext cx="772765" cy="597406"/>
                </a:xfrm>
                <a:prstGeom prst="rect">
                  <a:avLst/>
                </a:prstGeom>
              </p:spPr>
              <p:txBody>
                <a:bodyPr vert="horz" wrap="square" lIns="0" tIns="14770" rIns="0" bIns="0" rtlCol="0">
                  <a:spAutoFit/>
                </a:bodyPr>
                <a:lstStyle/>
                <a:p>
                  <a:pPr marL="13427" marR="0" lvl="0" indent="0" algn="ctr" defTabSz="746425" rtl="0" eaLnBrk="1" fontAlgn="auto" latinLnBrk="0" hangingPunct="1">
                    <a:lnSpc>
                      <a:spcPct val="100000"/>
                    </a:lnSpc>
                    <a:spcBef>
                      <a:spcPts val="116"/>
                    </a:spcBef>
                    <a:spcAft>
                      <a:spcPts val="0"/>
                    </a:spcAft>
                    <a:buClrTx/>
                    <a:buSzTx/>
                    <a:buFontTx/>
                    <a:buNone/>
                    <a:tabLst/>
                    <a:defRPr/>
                  </a:pPr>
                  <a:r>
                    <a:rPr kumimoji="0" lang="tr-TR" sz="1633" b="1" i="0" u="none" strike="noStrike" kern="1200" cap="none" spc="5" normalizeH="0" baseline="0" noProof="0" dirty="0">
                      <a:ln>
                        <a:noFill/>
                      </a:ln>
                      <a:solidFill>
                        <a:srgbClr val="FFFFFF"/>
                      </a:solidFill>
                      <a:effectLst/>
                      <a:uLnTx/>
                      <a:uFillTx/>
                      <a:latin typeface="Arial" panose="020B0604020202020204" pitchFamily="34" charset="0"/>
                      <a:ea typeface="Helvetica Neue Condensed" panose="02000503000000020004" pitchFamily="2" charset="0"/>
                      <a:cs typeface="Arial" panose="020B0604020202020204" pitchFamily="34" charset="0"/>
                    </a:rPr>
                    <a:t>SV</a:t>
                  </a:r>
                  <a:endParaRPr kumimoji="0" sz="1633" b="1" i="0" u="none" strike="noStrike" kern="1200" cap="none" spc="0" normalizeH="0" baseline="0" noProof="0" dirty="0">
                    <a:ln>
                      <a:noFill/>
                    </a:ln>
                    <a:solidFill>
                      <a:prstClr val="black"/>
                    </a:solidFill>
                    <a:effectLst/>
                    <a:uLnTx/>
                    <a:uFillTx/>
                    <a:latin typeface="Arial" panose="020B0604020202020204" pitchFamily="34" charset="0"/>
                    <a:ea typeface="Helvetica Neue Condensed" panose="02000503000000020004" pitchFamily="2" charset="0"/>
                    <a:cs typeface="Arial" panose="020B0604020202020204" pitchFamily="34" charset="0"/>
                  </a:endParaRPr>
                </a:p>
              </p:txBody>
            </p:sp>
            <p:sp>
              <p:nvSpPr>
                <p:cNvPr id="296" name="object 136">
                  <a:extLst>
                    <a:ext uri="{FF2B5EF4-FFF2-40B4-BE49-F238E27FC236}">
                      <a16:creationId xmlns:a16="http://schemas.microsoft.com/office/drawing/2014/main" id="{15AE502A-8956-EB42-A621-A5B1CF617C82}"/>
                    </a:ext>
                  </a:extLst>
                </p:cNvPr>
                <p:cNvSpPr/>
                <p:nvPr/>
              </p:nvSpPr>
              <p:spPr>
                <a:xfrm>
                  <a:off x="6525531" y="2624417"/>
                  <a:ext cx="1356998" cy="424370"/>
                </a:xfrm>
                <a:custGeom>
                  <a:avLst/>
                  <a:gdLst/>
                  <a:ahLst/>
                  <a:cxnLst/>
                  <a:rect l="l" t="t" r="r" b="b"/>
                  <a:pathLst>
                    <a:path w="1047750" h="327660">
                      <a:moveTo>
                        <a:pt x="0" y="327431"/>
                      </a:moveTo>
                      <a:lnTo>
                        <a:pt x="1047280" y="327431"/>
                      </a:lnTo>
                      <a:lnTo>
                        <a:pt x="1047280" y="0"/>
                      </a:lnTo>
                      <a:lnTo>
                        <a:pt x="0" y="0"/>
                      </a:lnTo>
                      <a:lnTo>
                        <a:pt x="0" y="327431"/>
                      </a:lnTo>
                      <a:close/>
                    </a:path>
                  </a:pathLst>
                </a:custGeom>
                <a:solidFill>
                  <a:srgbClr val="9A9C9C"/>
                </a:solidFill>
              </p:spPr>
              <p:txBody>
                <a:bodyPr wrap="square" lIns="0" tIns="0" rIns="0" bIns="0" rtlCol="0"/>
                <a:lstStyle/>
                <a:p>
                  <a:pPr marL="0" marR="0" lvl="0" indent="0" algn="l" defTabSz="746425" rtl="0" eaLnBrk="1" fontAlgn="auto" latinLnBrk="0" hangingPunct="1">
                    <a:lnSpc>
                      <a:spcPct val="100000"/>
                    </a:lnSpc>
                    <a:spcBef>
                      <a:spcPts val="0"/>
                    </a:spcBef>
                    <a:spcAft>
                      <a:spcPts val="0"/>
                    </a:spcAft>
                    <a:buClrTx/>
                    <a:buSzTx/>
                    <a:buFontTx/>
                    <a:buNone/>
                    <a:tabLst/>
                    <a:defRPr/>
                  </a:pPr>
                  <a:endParaRPr kumimoji="0" sz="1903" b="0" i="0" u="none" strike="noStrike" kern="1200" cap="none" spc="0" normalizeH="0" baseline="0" noProof="0">
                    <a:ln>
                      <a:noFill/>
                    </a:ln>
                    <a:solidFill>
                      <a:prstClr val="black"/>
                    </a:solidFill>
                    <a:effectLst/>
                    <a:uLnTx/>
                    <a:uFillTx/>
                    <a:latin typeface="Calibri"/>
                    <a:ea typeface="ＭＳ Ｐゴシック" panose="020B0600070205080204" pitchFamily="34" charset="-128"/>
                    <a:cs typeface="+mn-cs"/>
                  </a:endParaRPr>
                </a:p>
              </p:txBody>
            </p:sp>
            <p:sp>
              <p:nvSpPr>
                <p:cNvPr id="297" name="object 137">
                  <a:extLst>
                    <a:ext uri="{FF2B5EF4-FFF2-40B4-BE49-F238E27FC236}">
                      <a16:creationId xmlns:a16="http://schemas.microsoft.com/office/drawing/2014/main" id="{B50A1512-549F-1E4C-9A78-AB6E99D7DCFE}"/>
                    </a:ext>
                  </a:extLst>
                </p:cNvPr>
                <p:cNvSpPr txBox="1"/>
                <p:nvPr/>
              </p:nvSpPr>
              <p:spPr>
                <a:xfrm>
                  <a:off x="6715922" y="2624417"/>
                  <a:ext cx="976218" cy="367354"/>
                </a:xfrm>
                <a:prstGeom prst="rect">
                  <a:avLst/>
                </a:prstGeom>
              </p:spPr>
              <p:txBody>
                <a:bodyPr vert="horz" wrap="square" lIns="0" tIns="12756" rIns="0" bIns="0" rtlCol="0">
                  <a:spAutoFit/>
                </a:bodyPr>
                <a:lstStyle/>
                <a:p>
                  <a:pPr marL="13427" marR="0" lvl="0" indent="0" algn="ctr" defTabSz="746425" rtl="0" eaLnBrk="1" fontAlgn="auto" latinLnBrk="0" hangingPunct="1">
                    <a:lnSpc>
                      <a:spcPct val="100000"/>
                    </a:lnSpc>
                    <a:spcBef>
                      <a:spcPts val="100"/>
                    </a:spcBef>
                    <a:spcAft>
                      <a:spcPts val="0"/>
                    </a:spcAft>
                    <a:buClrTx/>
                    <a:buSzTx/>
                    <a:buFontTx/>
                    <a:buNone/>
                    <a:tabLst/>
                    <a:defRPr/>
                  </a:pPr>
                  <a:r>
                    <a:rPr kumimoji="0" lang="tr-TR" sz="980" b="1" i="0" u="none" strike="noStrike" kern="1200" cap="none" spc="-11" normalizeH="0" baseline="0" noProof="0" dirty="0">
                      <a:ln>
                        <a:noFill/>
                      </a:ln>
                      <a:solidFill>
                        <a:srgbClr val="FFFFFF"/>
                      </a:solidFill>
                      <a:effectLst/>
                      <a:uLnTx/>
                      <a:uFillTx/>
                      <a:latin typeface="Arial" panose="020B0604020202020204" pitchFamily="34" charset="0"/>
                      <a:ea typeface="Helvetica Neue Condensed" panose="02000503000000020004" pitchFamily="2" charset="0"/>
                      <a:cs typeface="Arial" panose="020B0604020202020204" pitchFamily="34" charset="0"/>
                    </a:rPr>
                    <a:t>50%</a:t>
                  </a:r>
                  <a:endParaRPr kumimoji="0" sz="980" b="1" i="0" u="none" strike="noStrike" kern="1200" cap="none" spc="0" normalizeH="0" baseline="0" noProof="0" dirty="0">
                    <a:ln>
                      <a:noFill/>
                    </a:ln>
                    <a:solidFill>
                      <a:prstClr val="black"/>
                    </a:solidFill>
                    <a:effectLst/>
                    <a:uLnTx/>
                    <a:uFillTx/>
                    <a:latin typeface="Arial" panose="020B0604020202020204" pitchFamily="34" charset="0"/>
                    <a:ea typeface="Helvetica Neue Condensed" panose="02000503000000020004" pitchFamily="2" charset="0"/>
                    <a:cs typeface="Arial" panose="020B0604020202020204" pitchFamily="34" charset="0"/>
                  </a:endParaRPr>
                </a:p>
              </p:txBody>
            </p:sp>
          </p:grpSp>
          <p:grpSp>
            <p:nvGrpSpPr>
              <p:cNvPr id="298" name="Gruppieren 297">
                <a:extLst>
                  <a:ext uri="{FF2B5EF4-FFF2-40B4-BE49-F238E27FC236}">
                    <a16:creationId xmlns:a16="http://schemas.microsoft.com/office/drawing/2014/main" id="{51A27DA5-4FB3-4A41-89A4-6CA39C149D46}"/>
                  </a:ext>
                </a:extLst>
              </p:cNvPr>
              <p:cNvGrpSpPr>
                <a:grpSpLocks/>
              </p:cNvGrpSpPr>
              <p:nvPr/>
            </p:nvGrpSpPr>
            <p:grpSpPr>
              <a:xfrm>
                <a:off x="13037296" y="2766183"/>
                <a:ext cx="720000" cy="720000"/>
                <a:chOff x="6525531" y="1729752"/>
                <a:chExt cx="1356998" cy="1319035"/>
              </a:xfrm>
            </p:grpSpPr>
            <p:sp>
              <p:nvSpPr>
                <p:cNvPr id="299" name="object 132">
                  <a:extLst>
                    <a:ext uri="{FF2B5EF4-FFF2-40B4-BE49-F238E27FC236}">
                      <a16:creationId xmlns:a16="http://schemas.microsoft.com/office/drawing/2014/main" id="{3E6856B2-0091-154C-A0ED-B230FB840521}"/>
                    </a:ext>
                  </a:extLst>
                </p:cNvPr>
                <p:cNvSpPr/>
                <p:nvPr/>
              </p:nvSpPr>
              <p:spPr>
                <a:xfrm>
                  <a:off x="6525531" y="1729752"/>
                  <a:ext cx="1356998" cy="903020"/>
                </a:xfrm>
                <a:custGeom>
                  <a:avLst/>
                  <a:gdLst/>
                  <a:ahLst/>
                  <a:cxnLst/>
                  <a:rect l="l" t="t" r="r" b="b"/>
                  <a:pathLst>
                    <a:path w="1047750" h="697230">
                      <a:moveTo>
                        <a:pt x="0" y="696899"/>
                      </a:moveTo>
                      <a:lnTo>
                        <a:pt x="1047280" y="696899"/>
                      </a:lnTo>
                      <a:lnTo>
                        <a:pt x="1047280" y="0"/>
                      </a:lnTo>
                      <a:lnTo>
                        <a:pt x="0" y="0"/>
                      </a:lnTo>
                      <a:lnTo>
                        <a:pt x="0" y="696899"/>
                      </a:lnTo>
                      <a:close/>
                    </a:path>
                  </a:pathLst>
                </a:custGeom>
                <a:solidFill>
                  <a:srgbClr val="75BE43"/>
                </a:solidFill>
              </p:spPr>
              <p:txBody>
                <a:bodyPr wrap="square" lIns="0" tIns="0" rIns="0" bIns="0" rtlCol="0"/>
                <a:lstStyle/>
                <a:p>
                  <a:pPr marL="0" marR="0" lvl="0" indent="0" algn="l" defTabSz="746425" rtl="0" eaLnBrk="1" fontAlgn="auto" latinLnBrk="0" hangingPunct="1">
                    <a:lnSpc>
                      <a:spcPct val="100000"/>
                    </a:lnSpc>
                    <a:spcBef>
                      <a:spcPts val="0"/>
                    </a:spcBef>
                    <a:spcAft>
                      <a:spcPts val="0"/>
                    </a:spcAft>
                    <a:buClrTx/>
                    <a:buSzTx/>
                    <a:buFontTx/>
                    <a:buNone/>
                    <a:tabLst/>
                    <a:defRPr/>
                  </a:pPr>
                  <a:endParaRPr kumimoji="0" sz="1903" b="0" i="0" u="none" strike="noStrike" kern="1200" cap="none" spc="0" normalizeH="0" baseline="0" noProof="0">
                    <a:ln>
                      <a:noFill/>
                    </a:ln>
                    <a:solidFill>
                      <a:prstClr val="black"/>
                    </a:solidFill>
                    <a:effectLst/>
                    <a:uLnTx/>
                    <a:uFillTx/>
                    <a:latin typeface="Calibri"/>
                    <a:ea typeface="ＭＳ Ｐゴシック" panose="020B0600070205080204" pitchFamily="34" charset="-128"/>
                    <a:cs typeface="+mn-cs"/>
                  </a:endParaRPr>
                </a:p>
              </p:txBody>
            </p:sp>
            <p:sp>
              <p:nvSpPr>
                <p:cNvPr id="300" name="object 135">
                  <a:extLst>
                    <a:ext uri="{FF2B5EF4-FFF2-40B4-BE49-F238E27FC236}">
                      <a16:creationId xmlns:a16="http://schemas.microsoft.com/office/drawing/2014/main" id="{FBB07A5F-0299-5C48-A128-9067948CA4D7}"/>
                    </a:ext>
                  </a:extLst>
                </p:cNvPr>
                <p:cNvSpPr txBox="1"/>
                <p:nvPr/>
              </p:nvSpPr>
              <p:spPr>
                <a:xfrm>
                  <a:off x="6796575" y="1939256"/>
                  <a:ext cx="788163" cy="597406"/>
                </a:xfrm>
                <a:prstGeom prst="rect">
                  <a:avLst/>
                </a:prstGeom>
              </p:spPr>
              <p:txBody>
                <a:bodyPr vert="horz" wrap="square" lIns="0" tIns="14770" rIns="0" bIns="0" rtlCol="0">
                  <a:spAutoFit/>
                </a:bodyPr>
                <a:lstStyle/>
                <a:p>
                  <a:pPr marL="13427" marR="0" lvl="0" indent="0" algn="ctr" defTabSz="746425" rtl="0" eaLnBrk="1" fontAlgn="auto" latinLnBrk="0" hangingPunct="1">
                    <a:lnSpc>
                      <a:spcPct val="100000"/>
                    </a:lnSpc>
                    <a:spcBef>
                      <a:spcPts val="116"/>
                    </a:spcBef>
                    <a:spcAft>
                      <a:spcPts val="0"/>
                    </a:spcAft>
                    <a:buClrTx/>
                    <a:buSzTx/>
                    <a:buFontTx/>
                    <a:buNone/>
                    <a:tabLst/>
                    <a:defRPr/>
                  </a:pPr>
                  <a:r>
                    <a:rPr kumimoji="0" lang="tr-TR" sz="1633" b="1" i="0" u="none" strike="noStrike" kern="1200" cap="none" spc="5" normalizeH="0" baseline="0" noProof="0" dirty="0">
                      <a:ln>
                        <a:noFill/>
                      </a:ln>
                      <a:solidFill>
                        <a:srgbClr val="FFFFFF"/>
                      </a:solidFill>
                      <a:effectLst/>
                      <a:uLnTx/>
                      <a:uFillTx/>
                      <a:latin typeface="Arial" panose="020B0604020202020204" pitchFamily="34" charset="0"/>
                      <a:ea typeface="Helvetica Neue Condensed" panose="02000503000000020004" pitchFamily="2" charset="0"/>
                      <a:cs typeface="Arial" panose="020B0604020202020204" pitchFamily="34" charset="0"/>
                    </a:rPr>
                    <a:t>SV</a:t>
                  </a:r>
                  <a:endParaRPr kumimoji="0" sz="1633" b="1" i="0" u="none" strike="noStrike" kern="1200" cap="none" spc="0" normalizeH="0" baseline="0" noProof="0" dirty="0">
                    <a:ln>
                      <a:noFill/>
                    </a:ln>
                    <a:solidFill>
                      <a:prstClr val="black"/>
                    </a:solidFill>
                    <a:effectLst/>
                    <a:uLnTx/>
                    <a:uFillTx/>
                    <a:latin typeface="Arial" panose="020B0604020202020204" pitchFamily="34" charset="0"/>
                    <a:ea typeface="Helvetica Neue Condensed" panose="02000503000000020004" pitchFamily="2" charset="0"/>
                    <a:cs typeface="Arial" panose="020B0604020202020204" pitchFamily="34" charset="0"/>
                  </a:endParaRPr>
                </a:p>
              </p:txBody>
            </p:sp>
            <p:sp>
              <p:nvSpPr>
                <p:cNvPr id="301" name="object 136">
                  <a:extLst>
                    <a:ext uri="{FF2B5EF4-FFF2-40B4-BE49-F238E27FC236}">
                      <a16:creationId xmlns:a16="http://schemas.microsoft.com/office/drawing/2014/main" id="{41AC69EA-5796-C84A-AE5A-A5668F894908}"/>
                    </a:ext>
                  </a:extLst>
                </p:cNvPr>
                <p:cNvSpPr/>
                <p:nvPr/>
              </p:nvSpPr>
              <p:spPr>
                <a:xfrm>
                  <a:off x="6525531" y="2624417"/>
                  <a:ext cx="1356998" cy="424370"/>
                </a:xfrm>
                <a:custGeom>
                  <a:avLst/>
                  <a:gdLst/>
                  <a:ahLst/>
                  <a:cxnLst/>
                  <a:rect l="l" t="t" r="r" b="b"/>
                  <a:pathLst>
                    <a:path w="1047750" h="327660">
                      <a:moveTo>
                        <a:pt x="0" y="327431"/>
                      </a:moveTo>
                      <a:lnTo>
                        <a:pt x="1047280" y="327431"/>
                      </a:lnTo>
                      <a:lnTo>
                        <a:pt x="1047280" y="0"/>
                      </a:lnTo>
                      <a:lnTo>
                        <a:pt x="0" y="0"/>
                      </a:lnTo>
                      <a:lnTo>
                        <a:pt x="0" y="327431"/>
                      </a:lnTo>
                      <a:close/>
                    </a:path>
                  </a:pathLst>
                </a:custGeom>
                <a:solidFill>
                  <a:srgbClr val="9A9C9C"/>
                </a:solidFill>
              </p:spPr>
              <p:txBody>
                <a:bodyPr wrap="square" lIns="0" tIns="0" rIns="0" bIns="0" rtlCol="0"/>
                <a:lstStyle/>
                <a:p>
                  <a:pPr marL="0" marR="0" lvl="0" indent="0" algn="l" defTabSz="746425" rtl="0" eaLnBrk="1" fontAlgn="auto" latinLnBrk="0" hangingPunct="1">
                    <a:lnSpc>
                      <a:spcPct val="100000"/>
                    </a:lnSpc>
                    <a:spcBef>
                      <a:spcPts val="0"/>
                    </a:spcBef>
                    <a:spcAft>
                      <a:spcPts val="0"/>
                    </a:spcAft>
                    <a:buClrTx/>
                    <a:buSzTx/>
                    <a:buFontTx/>
                    <a:buNone/>
                    <a:tabLst/>
                    <a:defRPr/>
                  </a:pPr>
                  <a:endParaRPr kumimoji="0" sz="1903" b="0" i="0" u="none" strike="noStrike" kern="1200" cap="none" spc="0" normalizeH="0" baseline="0" noProof="0">
                    <a:ln>
                      <a:noFill/>
                    </a:ln>
                    <a:solidFill>
                      <a:prstClr val="black"/>
                    </a:solidFill>
                    <a:effectLst/>
                    <a:uLnTx/>
                    <a:uFillTx/>
                    <a:latin typeface="Calibri"/>
                    <a:ea typeface="ＭＳ Ｐゴシック" panose="020B0600070205080204" pitchFamily="34" charset="-128"/>
                    <a:cs typeface="+mn-cs"/>
                  </a:endParaRPr>
                </a:p>
              </p:txBody>
            </p:sp>
            <p:sp>
              <p:nvSpPr>
                <p:cNvPr id="302" name="object 137">
                  <a:extLst>
                    <a:ext uri="{FF2B5EF4-FFF2-40B4-BE49-F238E27FC236}">
                      <a16:creationId xmlns:a16="http://schemas.microsoft.com/office/drawing/2014/main" id="{D06F1A28-3692-7D49-8827-8DB0E3067925}"/>
                    </a:ext>
                  </a:extLst>
                </p:cNvPr>
                <p:cNvSpPr txBox="1"/>
                <p:nvPr/>
              </p:nvSpPr>
              <p:spPr>
                <a:xfrm>
                  <a:off x="6715922" y="2624417"/>
                  <a:ext cx="976218" cy="367354"/>
                </a:xfrm>
                <a:prstGeom prst="rect">
                  <a:avLst/>
                </a:prstGeom>
              </p:spPr>
              <p:txBody>
                <a:bodyPr vert="horz" wrap="square" lIns="0" tIns="12756" rIns="0" bIns="0" rtlCol="0">
                  <a:spAutoFit/>
                </a:bodyPr>
                <a:lstStyle/>
                <a:p>
                  <a:pPr marL="13427" marR="0" lvl="0" indent="0" algn="ctr" defTabSz="746425" rtl="0" eaLnBrk="1" fontAlgn="auto" latinLnBrk="0" hangingPunct="1">
                    <a:lnSpc>
                      <a:spcPct val="100000"/>
                    </a:lnSpc>
                    <a:spcBef>
                      <a:spcPts val="100"/>
                    </a:spcBef>
                    <a:spcAft>
                      <a:spcPts val="0"/>
                    </a:spcAft>
                    <a:buClrTx/>
                    <a:buSzTx/>
                    <a:buFontTx/>
                    <a:buNone/>
                    <a:tabLst/>
                    <a:defRPr/>
                  </a:pPr>
                  <a:r>
                    <a:rPr kumimoji="0" lang="tr-TR" sz="980" b="1" i="0" u="none" strike="noStrike" kern="1200" cap="none" spc="-11" normalizeH="0" baseline="0" noProof="0" dirty="0">
                      <a:ln>
                        <a:noFill/>
                      </a:ln>
                      <a:solidFill>
                        <a:srgbClr val="FFFFFF"/>
                      </a:solidFill>
                      <a:effectLst/>
                      <a:uLnTx/>
                      <a:uFillTx/>
                      <a:latin typeface="Arial" panose="020B0604020202020204" pitchFamily="34" charset="0"/>
                      <a:ea typeface="Helvetica Neue Condensed" panose="02000503000000020004" pitchFamily="2" charset="0"/>
                      <a:cs typeface="Arial" panose="020B0604020202020204" pitchFamily="34" charset="0"/>
                    </a:rPr>
                    <a:t>50%</a:t>
                  </a:r>
                  <a:endParaRPr kumimoji="0" sz="980" b="1" i="0" u="none" strike="noStrike" kern="1200" cap="none" spc="0" normalizeH="0" baseline="0" noProof="0" dirty="0">
                    <a:ln>
                      <a:noFill/>
                    </a:ln>
                    <a:solidFill>
                      <a:prstClr val="black"/>
                    </a:solidFill>
                    <a:effectLst/>
                    <a:uLnTx/>
                    <a:uFillTx/>
                    <a:latin typeface="Arial" panose="020B0604020202020204" pitchFamily="34" charset="0"/>
                    <a:ea typeface="Helvetica Neue Condensed" panose="02000503000000020004" pitchFamily="2" charset="0"/>
                    <a:cs typeface="Arial" panose="020B0604020202020204" pitchFamily="34" charset="0"/>
                  </a:endParaRPr>
                </a:p>
              </p:txBody>
            </p:sp>
          </p:grpSp>
          <p:grpSp>
            <p:nvGrpSpPr>
              <p:cNvPr id="303" name="Gruppieren 302">
                <a:extLst>
                  <a:ext uri="{FF2B5EF4-FFF2-40B4-BE49-F238E27FC236}">
                    <a16:creationId xmlns:a16="http://schemas.microsoft.com/office/drawing/2014/main" id="{4179A0CA-97EA-7146-9D41-7C617E855A65}"/>
                  </a:ext>
                </a:extLst>
              </p:cNvPr>
              <p:cNvGrpSpPr>
                <a:grpSpLocks/>
              </p:cNvGrpSpPr>
              <p:nvPr/>
            </p:nvGrpSpPr>
            <p:grpSpPr>
              <a:xfrm>
                <a:off x="13831220" y="2769289"/>
                <a:ext cx="720000" cy="720000"/>
                <a:chOff x="6525531" y="1729752"/>
                <a:chExt cx="1356998" cy="1319035"/>
              </a:xfrm>
            </p:grpSpPr>
            <p:sp>
              <p:nvSpPr>
                <p:cNvPr id="304" name="object 132">
                  <a:extLst>
                    <a:ext uri="{FF2B5EF4-FFF2-40B4-BE49-F238E27FC236}">
                      <a16:creationId xmlns:a16="http://schemas.microsoft.com/office/drawing/2014/main" id="{3E41128B-6C2B-D841-BEA2-0F2CB15B91CD}"/>
                    </a:ext>
                  </a:extLst>
                </p:cNvPr>
                <p:cNvSpPr/>
                <p:nvPr/>
              </p:nvSpPr>
              <p:spPr>
                <a:xfrm>
                  <a:off x="6525531" y="1729752"/>
                  <a:ext cx="1356998" cy="903020"/>
                </a:xfrm>
                <a:custGeom>
                  <a:avLst/>
                  <a:gdLst/>
                  <a:ahLst/>
                  <a:cxnLst/>
                  <a:rect l="l" t="t" r="r" b="b"/>
                  <a:pathLst>
                    <a:path w="1047750" h="697230">
                      <a:moveTo>
                        <a:pt x="0" y="696899"/>
                      </a:moveTo>
                      <a:lnTo>
                        <a:pt x="1047280" y="696899"/>
                      </a:lnTo>
                      <a:lnTo>
                        <a:pt x="1047280" y="0"/>
                      </a:lnTo>
                      <a:lnTo>
                        <a:pt x="0" y="0"/>
                      </a:lnTo>
                      <a:lnTo>
                        <a:pt x="0" y="696899"/>
                      </a:lnTo>
                      <a:close/>
                    </a:path>
                  </a:pathLst>
                </a:custGeom>
                <a:solidFill>
                  <a:srgbClr val="75BE43"/>
                </a:solidFill>
              </p:spPr>
              <p:txBody>
                <a:bodyPr wrap="square" lIns="0" tIns="0" rIns="0" bIns="0" rtlCol="0"/>
                <a:lstStyle/>
                <a:p>
                  <a:pPr marL="0" marR="0" lvl="0" indent="0" algn="l" defTabSz="746425" rtl="0" eaLnBrk="1" fontAlgn="auto" latinLnBrk="0" hangingPunct="1">
                    <a:lnSpc>
                      <a:spcPct val="100000"/>
                    </a:lnSpc>
                    <a:spcBef>
                      <a:spcPts val="0"/>
                    </a:spcBef>
                    <a:spcAft>
                      <a:spcPts val="0"/>
                    </a:spcAft>
                    <a:buClrTx/>
                    <a:buSzTx/>
                    <a:buFontTx/>
                    <a:buNone/>
                    <a:tabLst/>
                    <a:defRPr/>
                  </a:pPr>
                  <a:endParaRPr kumimoji="0" sz="1903" b="0" i="0" u="none" strike="noStrike" kern="1200" cap="none" spc="0" normalizeH="0" baseline="0" noProof="0">
                    <a:ln>
                      <a:noFill/>
                    </a:ln>
                    <a:solidFill>
                      <a:prstClr val="black"/>
                    </a:solidFill>
                    <a:effectLst/>
                    <a:uLnTx/>
                    <a:uFillTx/>
                    <a:latin typeface="Calibri"/>
                    <a:ea typeface="ＭＳ Ｐゴシック" panose="020B0600070205080204" pitchFamily="34" charset="-128"/>
                    <a:cs typeface="+mn-cs"/>
                  </a:endParaRPr>
                </a:p>
              </p:txBody>
            </p:sp>
            <p:sp>
              <p:nvSpPr>
                <p:cNvPr id="305" name="object 135">
                  <a:extLst>
                    <a:ext uri="{FF2B5EF4-FFF2-40B4-BE49-F238E27FC236}">
                      <a16:creationId xmlns:a16="http://schemas.microsoft.com/office/drawing/2014/main" id="{4561B2D7-B7EC-A748-9940-0867EBC2E5BE}"/>
                    </a:ext>
                  </a:extLst>
                </p:cNvPr>
                <p:cNvSpPr txBox="1"/>
                <p:nvPr/>
              </p:nvSpPr>
              <p:spPr>
                <a:xfrm>
                  <a:off x="6812543" y="1933565"/>
                  <a:ext cx="688497" cy="597406"/>
                </a:xfrm>
                <a:prstGeom prst="rect">
                  <a:avLst/>
                </a:prstGeom>
              </p:spPr>
              <p:txBody>
                <a:bodyPr vert="horz" wrap="square" lIns="0" tIns="14770" rIns="0" bIns="0" rtlCol="0">
                  <a:spAutoFit/>
                </a:bodyPr>
                <a:lstStyle/>
                <a:p>
                  <a:pPr marL="13427" marR="0" lvl="0" indent="0" algn="ctr" defTabSz="746425" rtl="0" eaLnBrk="1" fontAlgn="auto" latinLnBrk="0" hangingPunct="1">
                    <a:lnSpc>
                      <a:spcPct val="100000"/>
                    </a:lnSpc>
                    <a:spcBef>
                      <a:spcPts val="116"/>
                    </a:spcBef>
                    <a:spcAft>
                      <a:spcPts val="0"/>
                    </a:spcAft>
                    <a:buClrTx/>
                    <a:buSzTx/>
                    <a:buFontTx/>
                    <a:buNone/>
                    <a:tabLst/>
                    <a:defRPr/>
                  </a:pPr>
                  <a:r>
                    <a:rPr kumimoji="0" lang="tr-TR" sz="1633" b="1" i="0" u="none" strike="noStrike" kern="1200" cap="none" spc="5" normalizeH="0" baseline="0" noProof="0" dirty="0">
                      <a:ln>
                        <a:noFill/>
                      </a:ln>
                      <a:solidFill>
                        <a:srgbClr val="FFFFFF"/>
                      </a:solidFill>
                      <a:effectLst/>
                      <a:uLnTx/>
                      <a:uFillTx/>
                      <a:latin typeface="Arial" panose="020B0604020202020204" pitchFamily="34" charset="0"/>
                      <a:ea typeface="Helvetica Neue Condensed" panose="02000503000000020004" pitchFamily="2" charset="0"/>
                      <a:cs typeface="Arial" panose="020B0604020202020204" pitchFamily="34" charset="0"/>
                    </a:rPr>
                    <a:t>SV</a:t>
                  </a:r>
                  <a:endParaRPr kumimoji="0" sz="1633" b="1" i="0" u="none" strike="noStrike" kern="1200" cap="none" spc="0" normalizeH="0" baseline="0" noProof="0" dirty="0">
                    <a:ln>
                      <a:noFill/>
                    </a:ln>
                    <a:solidFill>
                      <a:prstClr val="black"/>
                    </a:solidFill>
                    <a:effectLst/>
                    <a:uLnTx/>
                    <a:uFillTx/>
                    <a:latin typeface="Arial" panose="020B0604020202020204" pitchFamily="34" charset="0"/>
                    <a:ea typeface="Helvetica Neue Condensed" panose="02000503000000020004" pitchFamily="2" charset="0"/>
                    <a:cs typeface="Arial" panose="020B0604020202020204" pitchFamily="34" charset="0"/>
                  </a:endParaRPr>
                </a:p>
              </p:txBody>
            </p:sp>
            <p:sp>
              <p:nvSpPr>
                <p:cNvPr id="306" name="object 136">
                  <a:extLst>
                    <a:ext uri="{FF2B5EF4-FFF2-40B4-BE49-F238E27FC236}">
                      <a16:creationId xmlns:a16="http://schemas.microsoft.com/office/drawing/2014/main" id="{6977A9BA-BA9D-7F4D-B73C-98AEAB50BC1C}"/>
                    </a:ext>
                  </a:extLst>
                </p:cNvPr>
                <p:cNvSpPr/>
                <p:nvPr/>
              </p:nvSpPr>
              <p:spPr>
                <a:xfrm>
                  <a:off x="6525531" y="2624417"/>
                  <a:ext cx="1356998" cy="424370"/>
                </a:xfrm>
                <a:custGeom>
                  <a:avLst/>
                  <a:gdLst/>
                  <a:ahLst/>
                  <a:cxnLst/>
                  <a:rect l="l" t="t" r="r" b="b"/>
                  <a:pathLst>
                    <a:path w="1047750" h="327660">
                      <a:moveTo>
                        <a:pt x="0" y="327431"/>
                      </a:moveTo>
                      <a:lnTo>
                        <a:pt x="1047280" y="327431"/>
                      </a:lnTo>
                      <a:lnTo>
                        <a:pt x="1047280" y="0"/>
                      </a:lnTo>
                      <a:lnTo>
                        <a:pt x="0" y="0"/>
                      </a:lnTo>
                      <a:lnTo>
                        <a:pt x="0" y="327431"/>
                      </a:lnTo>
                      <a:close/>
                    </a:path>
                  </a:pathLst>
                </a:custGeom>
                <a:solidFill>
                  <a:srgbClr val="9A9C9C"/>
                </a:solidFill>
              </p:spPr>
              <p:txBody>
                <a:bodyPr wrap="square" lIns="0" tIns="0" rIns="0" bIns="0" rtlCol="0"/>
                <a:lstStyle/>
                <a:p>
                  <a:pPr marL="0" marR="0" lvl="0" indent="0" algn="l" defTabSz="746425" rtl="0" eaLnBrk="1" fontAlgn="auto" latinLnBrk="0" hangingPunct="1">
                    <a:lnSpc>
                      <a:spcPct val="100000"/>
                    </a:lnSpc>
                    <a:spcBef>
                      <a:spcPts val="0"/>
                    </a:spcBef>
                    <a:spcAft>
                      <a:spcPts val="0"/>
                    </a:spcAft>
                    <a:buClrTx/>
                    <a:buSzTx/>
                    <a:buFontTx/>
                    <a:buNone/>
                    <a:tabLst/>
                    <a:defRPr/>
                  </a:pPr>
                  <a:endParaRPr kumimoji="0" sz="1903" b="0" i="0" u="none" strike="noStrike" kern="1200" cap="none" spc="0" normalizeH="0" baseline="0" noProof="0">
                    <a:ln>
                      <a:noFill/>
                    </a:ln>
                    <a:solidFill>
                      <a:prstClr val="black"/>
                    </a:solidFill>
                    <a:effectLst/>
                    <a:uLnTx/>
                    <a:uFillTx/>
                    <a:latin typeface="Calibri"/>
                    <a:ea typeface="ＭＳ Ｐゴシック" panose="020B0600070205080204" pitchFamily="34" charset="-128"/>
                    <a:cs typeface="+mn-cs"/>
                  </a:endParaRPr>
                </a:p>
              </p:txBody>
            </p:sp>
            <p:sp>
              <p:nvSpPr>
                <p:cNvPr id="307" name="object 137">
                  <a:extLst>
                    <a:ext uri="{FF2B5EF4-FFF2-40B4-BE49-F238E27FC236}">
                      <a16:creationId xmlns:a16="http://schemas.microsoft.com/office/drawing/2014/main" id="{1A1B356E-1F3F-2041-BAF2-92AE14669DD1}"/>
                    </a:ext>
                  </a:extLst>
                </p:cNvPr>
                <p:cNvSpPr txBox="1"/>
                <p:nvPr/>
              </p:nvSpPr>
              <p:spPr>
                <a:xfrm>
                  <a:off x="6715922" y="2624417"/>
                  <a:ext cx="976218" cy="367354"/>
                </a:xfrm>
                <a:prstGeom prst="rect">
                  <a:avLst/>
                </a:prstGeom>
              </p:spPr>
              <p:txBody>
                <a:bodyPr vert="horz" wrap="square" lIns="0" tIns="12756" rIns="0" bIns="0" rtlCol="0">
                  <a:spAutoFit/>
                </a:bodyPr>
                <a:lstStyle/>
                <a:p>
                  <a:pPr marL="13427" marR="0" lvl="0" indent="0" algn="ctr" defTabSz="746425" rtl="0" eaLnBrk="1" fontAlgn="auto" latinLnBrk="0" hangingPunct="1">
                    <a:lnSpc>
                      <a:spcPct val="100000"/>
                    </a:lnSpc>
                    <a:spcBef>
                      <a:spcPts val="100"/>
                    </a:spcBef>
                    <a:spcAft>
                      <a:spcPts val="0"/>
                    </a:spcAft>
                    <a:buClrTx/>
                    <a:buSzTx/>
                    <a:buFontTx/>
                    <a:buNone/>
                    <a:tabLst/>
                    <a:defRPr/>
                  </a:pPr>
                  <a:r>
                    <a:rPr kumimoji="0" lang="tr-TR" sz="980" b="1" i="0" u="none" strike="noStrike" kern="1200" cap="none" spc="-11" normalizeH="0" baseline="0" noProof="0" dirty="0">
                      <a:ln>
                        <a:noFill/>
                      </a:ln>
                      <a:solidFill>
                        <a:srgbClr val="FFFFFF"/>
                      </a:solidFill>
                      <a:effectLst/>
                      <a:uLnTx/>
                      <a:uFillTx/>
                      <a:latin typeface="Arial" panose="020B0604020202020204" pitchFamily="34" charset="0"/>
                      <a:ea typeface="Helvetica Neue Condensed" panose="02000503000000020004" pitchFamily="2" charset="0"/>
                      <a:cs typeface="Arial" panose="020B0604020202020204" pitchFamily="34" charset="0"/>
                    </a:rPr>
                    <a:t>50%</a:t>
                  </a:r>
                  <a:endParaRPr kumimoji="0" sz="980" b="1" i="0" u="none" strike="noStrike" kern="1200" cap="none" spc="0" normalizeH="0" baseline="0" noProof="0" dirty="0">
                    <a:ln>
                      <a:noFill/>
                    </a:ln>
                    <a:solidFill>
                      <a:prstClr val="black"/>
                    </a:solidFill>
                    <a:effectLst/>
                    <a:uLnTx/>
                    <a:uFillTx/>
                    <a:latin typeface="Arial" panose="020B0604020202020204" pitchFamily="34" charset="0"/>
                    <a:ea typeface="Helvetica Neue Condensed" panose="02000503000000020004" pitchFamily="2" charset="0"/>
                    <a:cs typeface="Arial" panose="020B0604020202020204" pitchFamily="34" charset="0"/>
                  </a:endParaRPr>
                </a:p>
              </p:txBody>
            </p:sp>
          </p:grpSp>
          <p:grpSp>
            <p:nvGrpSpPr>
              <p:cNvPr id="308" name="Gruppieren 307">
                <a:extLst>
                  <a:ext uri="{FF2B5EF4-FFF2-40B4-BE49-F238E27FC236}">
                    <a16:creationId xmlns:a16="http://schemas.microsoft.com/office/drawing/2014/main" id="{0063469E-EA1B-464B-8282-4DF068C97832}"/>
                  </a:ext>
                </a:extLst>
              </p:cNvPr>
              <p:cNvGrpSpPr>
                <a:grpSpLocks/>
              </p:cNvGrpSpPr>
              <p:nvPr/>
            </p:nvGrpSpPr>
            <p:grpSpPr>
              <a:xfrm>
                <a:off x="13826400" y="1985147"/>
                <a:ext cx="720000" cy="720000"/>
                <a:chOff x="6525531" y="1729752"/>
                <a:chExt cx="1356998" cy="1319035"/>
              </a:xfrm>
            </p:grpSpPr>
            <p:sp>
              <p:nvSpPr>
                <p:cNvPr id="309" name="object 132">
                  <a:extLst>
                    <a:ext uri="{FF2B5EF4-FFF2-40B4-BE49-F238E27FC236}">
                      <a16:creationId xmlns:a16="http://schemas.microsoft.com/office/drawing/2014/main" id="{645D1DF8-385A-D942-9EC3-E02C9EA55246}"/>
                    </a:ext>
                  </a:extLst>
                </p:cNvPr>
                <p:cNvSpPr/>
                <p:nvPr/>
              </p:nvSpPr>
              <p:spPr>
                <a:xfrm>
                  <a:off x="6525531" y="1729752"/>
                  <a:ext cx="1356998" cy="903020"/>
                </a:xfrm>
                <a:custGeom>
                  <a:avLst/>
                  <a:gdLst/>
                  <a:ahLst/>
                  <a:cxnLst/>
                  <a:rect l="l" t="t" r="r" b="b"/>
                  <a:pathLst>
                    <a:path w="1047750" h="697230">
                      <a:moveTo>
                        <a:pt x="0" y="696899"/>
                      </a:moveTo>
                      <a:lnTo>
                        <a:pt x="1047280" y="696899"/>
                      </a:lnTo>
                      <a:lnTo>
                        <a:pt x="1047280" y="0"/>
                      </a:lnTo>
                      <a:lnTo>
                        <a:pt x="0" y="0"/>
                      </a:lnTo>
                      <a:lnTo>
                        <a:pt x="0" y="696899"/>
                      </a:lnTo>
                      <a:close/>
                    </a:path>
                  </a:pathLst>
                </a:custGeom>
                <a:solidFill>
                  <a:srgbClr val="75BE43"/>
                </a:solidFill>
              </p:spPr>
              <p:txBody>
                <a:bodyPr wrap="square" lIns="0" tIns="0" rIns="0" bIns="0" rtlCol="0"/>
                <a:lstStyle/>
                <a:p>
                  <a:pPr marL="0" marR="0" lvl="0" indent="0" algn="l" defTabSz="746425" rtl="0" eaLnBrk="1" fontAlgn="auto" latinLnBrk="0" hangingPunct="1">
                    <a:lnSpc>
                      <a:spcPct val="100000"/>
                    </a:lnSpc>
                    <a:spcBef>
                      <a:spcPts val="0"/>
                    </a:spcBef>
                    <a:spcAft>
                      <a:spcPts val="0"/>
                    </a:spcAft>
                    <a:buClrTx/>
                    <a:buSzTx/>
                    <a:buFontTx/>
                    <a:buNone/>
                    <a:tabLst/>
                    <a:defRPr/>
                  </a:pPr>
                  <a:endParaRPr kumimoji="0" sz="1903" b="0" i="0" u="none" strike="noStrike" kern="1200" cap="none" spc="0" normalizeH="0" baseline="0" noProof="0">
                    <a:ln>
                      <a:noFill/>
                    </a:ln>
                    <a:solidFill>
                      <a:prstClr val="black"/>
                    </a:solidFill>
                    <a:effectLst/>
                    <a:uLnTx/>
                    <a:uFillTx/>
                    <a:latin typeface="Calibri"/>
                    <a:ea typeface="ＭＳ Ｐゴシック" panose="020B0600070205080204" pitchFamily="34" charset="-128"/>
                    <a:cs typeface="+mn-cs"/>
                  </a:endParaRPr>
                </a:p>
              </p:txBody>
            </p:sp>
            <p:sp>
              <p:nvSpPr>
                <p:cNvPr id="310" name="object 135">
                  <a:extLst>
                    <a:ext uri="{FF2B5EF4-FFF2-40B4-BE49-F238E27FC236}">
                      <a16:creationId xmlns:a16="http://schemas.microsoft.com/office/drawing/2014/main" id="{F2B1A144-1AAF-0748-AE10-C3462796DDFA}"/>
                    </a:ext>
                  </a:extLst>
                </p:cNvPr>
                <p:cNvSpPr txBox="1"/>
                <p:nvPr/>
              </p:nvSpPr>
              <p:spPr>
                <a:xfrm>
                  <a:off x="6817677" y="1912564"/>
                  <a:ext cx="795410" cy="597406"/>
                </a:xfrm>
                <a:prstGeom prst="rect">
                  <a:avLst/>
                </a:prstGeom>
              </p:spPr>
              <p:txBody>
                <a:bodyPr vert="horz" wrap="square" lIns="0" tIns="14770" rIns="0" bIns="0" rtlCol="0">
                  <a:spAutoFit/>
                </a:bodyPr>
                <a:lstStyle/>
                <a:p>
                  <a:pPr marL="13427" marR="0" lvl="0" indent="0" algn="ctr" defTabSz="746425" rtl="0" eaLnBrk="1" fontAlgn="auto" latinLnBrk="0" hangingPunct="1">
                    <a:lnSpc>
                      <a:spcPct val="100000"/>
                    </a:lnSpc>
                    <a:spcBef>
                      <a:spcPts val="116"/>
                    </a:spcBef>
                    <a:spcAft>
                      <a:spcPts val="0"/>
                    </a:spcAft>
                    <a:buClrTx/>
                    <a:buSzTx/>
                    <a:buFontTx/>
                    <a:buNone/>
                    <a:tabLst/>
                    <a:defRPr/>
                  </a:pPr>
                  <a:r>
                    <a:rPr kumimoji="0" lang="tr-TR" sz="1633" b="1" i="0" u="none" strike="noStrike" kern="1200" cap="none" spc="5" normalizeH="0" baseline="0" noProof="0" dirty="0">
                      <a:ln>
                        <a:noFill/>
                      </a:ln>
                      <a:solidFill>
                        <a:srgbClr val="FFFFFF"/>
                      </a:solidFill>
                      <a:effectLst/>
                      <a:uLnTx/>
                      <a:uFillTx/>
                      <a:latin typeface="Arial" panose="020B0604020202020204" pitchFamily="34" charset="0"/>
                      <a:ea typeface="Helvetica Neue Condensed" panose="02000503000000020004" pitchFamily="2" charset="0"/>
                      <a:cs typeface="Arial" panose="020B0604020202020204" pitchFamily="34" charset="0"/>
                    </a:rPr>
                    <a:t>SV</a:t>
                  </a:r>
                  <a:endParaRPr kumimoji="0" sz="1633" b="1" i="0" u="none" strike="noStrike" kern="1200" cap="none" spc="0" normalizeH="0" baseline="0" noProof="0" dirty="0">
                    <a:ln>
                      <a:noFill/>
                    </a:ln>
                    <a:solidFill>
                      <a:prstClr val="black"/>
                    </a:solidFill>
                    <a:effectLst/>
                    <a:uLnTx/>
                    <a:uFillTx/>
                    <a:latin typeface="Arial" panose="020B0604020202020204" pitchFamily="34" charset="0"/>
                    <a:ea typeface="Helvetica Neue Condensed" panose="02000503000000020004" pitchFamily="2" charset="0"/>
                    <a:cs typeface="Arial" panose="020B0604020202020204" pitchFamily="34" charset="0"/>
                  </a:endParaRPr>
                </a:p>
              </p:txBody>
            </p:sp>
            <p:sp>
              <p:nvSpPr>
                <p:cNvPr id="311" name="object 136">
                  <a:extLst>
                    <a:ext uri="{FF2B5EF4-FFF2-40B4-BE49-F238E27FC236}">
                      <a16:creationId xmlns:a16="http://schemas.microsoft.com/office/drawing/2014/main" id="{82675AA3-C8BF-7449-8326-74A3476AFF7C}"/>
                    </a:ext>
                  </a:extLst>
                </p:cNvPr>
                <p:cNvSpPr/>
                <p:nvPr/>
              </p:nvSpPr>
              <p:spPr>
                <a:xfrm>
                  <a:off x="6525531" y="2624417"/>
                  <a:ext cx="1356998" cy="424370"/>
                </a:xfrm>
                <a:custGeom>
                  <a:avLst/>
                  <a:gdLst/>
                  <a:ahLst/>
                  <a:cxnLst/>
                  <a:rect l="l" t="t" r="r" b="b"/>
                  <a:pathLst>
                    <a:path w="1047750" h="327660">
                      <a:moveTo>
                        <a:pt x="0" y="327431"/>
                      </a:moveTo>
                      <a:lnTo>
                        <a:pt x="1047280" y="327431"/>
                      </a:lnTo>
                      <a:lnTo>
                        <a:pt x="1047280" y="0"/>
                      </a:lnTo>
                      <a:lnTo>
                        <a:pt x="0" y="0"/>
                      </a:lnTo>
                      <a:lnTo>
                        <a:pt x="0" y="327431"/>
                      </a:lnTo>
                      <a:close/>
                    </a:path>
                  </a:pathLst>
                </a:custGeom>
                <a:solidFill>
                  <a:srgbClr val="9A9C9C"/>
                </a:solidFill>
              </p:spPr>
              <p:txBody>
                <a:bodyPr wrap="square" lIns="0" tIns="0" rIns="0" bIns="0" rtlCol="0"/>
                <a:lstStyle/>
                <a:p>
                  <a:pPr marL="0" marR="0" lvl="0" indent="0" algn="l" defTabSz="746425" rtl="0" eaLnBrk="1" fontAlgn="auto" latinLnBrk="0" hangingPunct="1">
                    <a:lnSpc>
                      <a:spcPct val="100000"/>
                    </a:lnSpc>
                    <a:spcBef>
                      <a:spcPts val="0"/>
                    </a:spcBef>
                    <a:spcAft>
                      <a:spcPts val="0"/>
                    </a:spcAft>
                    <a:buClrTx/>
                    <a:buSzTx/>
                    <a:buFontTx/>
                    <a:buNone/>
                    <a:tabLst/>
                    <a:defRPr/>
                  </a:pPr>
                  <a:endParaRPr kumimoji="0" sz="1903" b="0" i="0" u="none" strike="noStrike" kern="1200" cap="none" spc="0" normalizeH="0" baseline="0" noProof="0">
                    <a:ln>
                      <a:noFill/>
                    </a:ln>
                    <a:solidFill>
                      <a:prstClr val="black"/>
                    </a:solidFill>
                    <a:effectLst/>
                    <a:uLnTx/>
                    <a:uFillTx/>
                    <a:latin typeface="Calibri"/>
                    <a:ea typeface="ＭＳ Ｐゴシック" panose="020B0600070205080204" pitchFamily="34" charset="-128"/>
                    <a:cs typeface="+mn-cs"/>
                  </a:endParaRPr>
                </a:p>
              </p:txBody>
            </p:sp>
            <p:sp>
              <p:nvSpPr>
                <p:cNvPr id="312" name="object 137">
                  <a:extLst>
                    <a:ext uri="{FF2B5EF4-FFF2-40B4-BE49-F238E27FC236}">
                      <a16:creationId xmlns:a16="http://schemas.microsoft.com/office/drawing/2014/main" id="{32AF80A3-0CE0-4F4F-8439-68D2CD5BC7C9}"/>
                    </a:ext>
                  </a:extLst>
                </p:cNvPr>
                <p:cNvSpPr txBox="1"/>
                <p:nvPr/>
              </p:nvSpPr>
              <p:spPr>
                <a:xfrm>
                  <a:off x="6715922" y="2624417"/>
                  <a:ext cx="976218" cy="367354"/>
                </a:xfrm>
                <a:prstGeom prst="rect">
                  <a:avLst/>
                </a:prstGeom>
              </p:spPr>
              <p:txBody>
                <a:bodyPr vert="horz" wrap="square" lIns="0" tIns="12756" rIns="0" bIns="0" rtlCol="0">
                  <a:spAutoFit/>
                </a:bodyPr>
                <a:lstStyle/>
                <a:p>
                  <a:pPr marL="13427" marR="0" lvl="0" indent="0" algn="ctr" defTabSz="746425" rtl="0" eaLnBrk="1" fontAlgn="auto" latinLnBrk="0" hangingPunct="1">
                    <a:lnSpc>
                      <a:spcPct val="100000"/>
                    </a:lnSpc>
                    <a:spcBef>
                      <a:spcPts val="100"/>
                    </a:spcBef>
                    <a:spcAft>
                      <a:spcPts val="0"/>
                    </a:spcAft>
                    <a:buClrTx/>
                    <a:buSzTx/>
                    <a:buFontTx/>
                    <a:buNone/>
                    <a:tabLst/>
                    <a:defRPr/>
                  </a:pPr>
                  <a:r>
                    <a:rPr kumimoji="0" lang="tr-TR" sz="980" b="1" i="0" u="none" strike="noStrike" kern="1200" cap="none" spc="-11" normalizeH="0" baseline="0" noProof="0" dirty="0">
                      <a:ln>
                        <a:noFill/>
                      </a:ln>
                      <a:solidFill>
                        <a:srgbClr val="FFFFFF"/>
                      </a:solidFill>
                      <a:effectLst/>
                      <a:uLnTx/>
                      <a:uFillTx/>
                      <a:latin typeface="Arial" panose="020B0604020202020204" pitchFamily="34" charset="0"/>
                      <a:ea typeface="Helvetica Neue Condensed" panose="02000503000000020004" pitchFamily="2" charset="0"/>
                      <a:cs typeface="Arial" panose="020B0604020202020204" pitchFamily="34" charset="0"/>
                    </a:rPr>
                    <a:t>50%</a:t>
                  </a:r>
                  <a:endParaRPr kumimoji="0" sz="980" b="1" i="0" u="none" strike="noStrike" kern="1200" cap="none" spc="0" normalizeH="0" baseline="0" noProof="0" dirty="0">
                    <a:ln>
                      <a:noFill/>
                    </a:ln>
                    <a:solidFill>
                      <a:prstClr val="black"/>
                    </a:solidFill>
                    <a:effectLst/>
                    <a:uLnTx/>
                    <a:uFillTx/>
                    <a:latin typeface="Arial" panose="020B0604020202020204" pitchFamily="34" charset="0"/>
                    <a:ea typeface="Helvetica Neue Condensed" panose="02000503000000020004" pitchFamily="2" charset="0"/>
                    <a:cs typeface="Arial" panose="020B0604020202020204" pitchFamily="34" charset="0"/>
                  </a:endParaRPr>
                </a:p>
              </p:txBody>
            </p:sp>
          </p:grpSp>
          <p:grpSp>
            <p:nvGrpSpPr>
              <p:cNvPr id="313" name="Gruppieren 312">
                <a:extLst>
                  <a:ext uri="{FF2B5EF4-FFF2-40B4-BE49-F238E27FC236}">
                    <a16:creationId xmlns:a16="http://schemas.microsoft.com/office/drawing/2014/main" id="{32077409-28BE-AD4E-A678-6F4BC5A1FA5A}"/>
                  </a:ext>
                </a:extLst>
              </p:cNvPr>
              <p:cNvGrpSpPr>
                <a:grpSpLocks/>
              </p:cNvGrpSpPr>
              <p:nvPr/>
            </p:nvGrpSpPr>
            <p:grpSpPr>
              <a:xfrm>
                <a:off x="13037296" y="1985147"/>
                <a:ext cx="720000" cy="720000"/>
                <a:chOff x="6525531" y="1729752"/>
                <a:chExt cx="1356998" cy="1319035"/>
              </a:xfrm>
            </p:grpSpPr>
            <p:sp>
              <p:nvSpPr>
                <p:cNvPr id="314" name="object 132">
                  <a:extLst>
                    <a:ext uri="{FF2B5EF4-FFF2-40B4-BE49-F238E27FC236}">
                      <a16:creationId xmlns:a16="http://schemas.microsoft.com/office/drawing/2014/main" id="{45970130-BB9B-5A43-A725-1BF78508EBA5}"/>
                    </a:ext>
                  </a:extLst>
                </p:cNvPr>
                <p:cNvSpPr/>
                <p:nvPr/>
              </p:nvSpPr>
              <p:spPr>
                <a:xfrm>
                  <a:off x="6525531" y="1729752"/>
                  <a:ext cx="1356998" cy="903020"/>
                </a:xfrm>
                <a:custGeom>
                  <a:avLst/>
                  <a:gdLst/>
                  <a:ahLst/>
                  <a:cxnLst/>
                  <a:rect l="l" t="t" r="r" b="b"/>
                  <a:pathLst>
                    <a:path w="1047750" h="697230">
                      <a:moveTo>
                        <a:pt x="0" y="696899"/>
                      </a:moveTo>
                      <a:lnTo>
                        <a:pt x="1047280" y="696899"/>
                      </a:lnTo>
                      <a:lnTo>
                        <a:pt x="1047280" y="0"/>
                      </a:lnTo>
                      <a:lnTo>
                        <a:pt x="0" y="0"/>
                      </a:lnTo>
                      <a:lnTo>
                        <a:pt x="0" y="696899"/>
                      </a:lnTo>
                      <a:close/>
                    </a:path>
                  </a:pathLst>
                </a:custGeom>
                <a:solidFill>
                  <a:srgbClr val="75BE43"/>
                </a:solidFill>
              </p:spPr>
              <p:txBody>
                <a:bodyPr wrap="square" lIns="0" tIns="0" rIns="0" bIns="0" rtlCol="0"/>
                <a:lstStyle/>
                <a:p>
                  <a:pPr marL="0" marR="0" lvl="0" indent="0" algn="l" defTabSz="746425" rtl="0" eaLnBrk="1" fontAlgn="auto" latinLnBrk="0" hangingPunct="1">
                    <a:lnSpc>
                      <a:spcPct val="100000"/>
                    </a:lnSpc>
                    <a:spcBef>
                      <a:spcPts val="0"/>
                    </a:spcBef>
                    <a:spcAft>
                      <a:spcPts val="0"/>
                    </a:spcAft>
                    <a:buClrTx/>
                    <a:buSzTx/>
                    <a:buFontTx/>
                    <a:buNone/>
                    <a:tabLst/>
                    <a:defRPr/>
                  </a:pPr>
                  <a:endParaRPr kumimoji="0" sz="1903" b="0" i="0" u="none" strike="noStrike" kern="1200" cap="none" spc="0" normalizeH="0" baseline="0" noProof="0">
                    <a:ln>
                      <a:noFill/>
                    </a:ln>
                    <a:solidFill>
                      <a:prstClr val="black"/>
                    </a:solidFill>
                    <a:effectLst/>
                    <a:uLnTx/>
                    <a:uFillTx/>
                    <a:latin typeface="Calibri"/>
                    <a:ea typeface="ＭＳ Ｐゴシック" panose="020B0600070205080204" pitchFamily="34" charset="-128"/>
                    <a:cs typeface="+mn-cs"/>
                  </a:endParaRPr>
                </a:p>
              </p:txBody>
            </p:sp>
            <p:sp>
              <p:nvSpPr>
                <p:cNvPr id="315" name="object 135">
                  <a:extLst>
                    <a:ext uri="{FF2B5EF4-FFF2-40B4-BE49-F238E27FC236}">
                      <a16:creationId xmlns:a16="http://schemas.microsoft.com/office/drawing/2014/main" id="{CEF42C94-BF38-4547-8C7D-F20F5BCA1C5F}"/>
                    </a:ext>
                  </a:extLst>
                </p:cNvPr>
                <p:cNvSpPr txBox="1"/>
                <p:nvPr/>
              </p:nvSpPr>
              <p:spPr>
                <a:xfrm>
                  <a:off x="6796575" y="1912564"/>
                  <a:ext cx="788163" cy="597406"/>
                </a:xfrm>
                <a:prstGeom prst="rect">
                  <a:avLst/>
                </a:prstGeom>
              </p:spPr>
              <p:txBody>
                <a:bodyPr vert="horz" wrap="square" lIns="0" tIns="14770" rIns="0" bIns="0" rtlCol="0">
                  <a:spAutoFit/>
                </a:bodyPr>
                <a:lstStyle/>
                <a:p>
                  <a:pPr marL="13427" marR="0" lvl="0" indent="0" algn="ctr" defTabSz="746425" rtl="0" eaLnBrk="1" fontAlgn="auto" latinLnBrk="0" hangingPunct="1">
                    <a:lnSpc>
                      <a:spcPct val="100000"/>
                    </a:lnSpc>
                    <a:spcBef>
                      <a:spcPts val="116"/>
                    </a:spcBef>
                    <a:spcAft>
                      <a:spcPts val="0"/>
                    </a:spcAft>
                    <a:buClrTx/>
                    <a:buSzTx/>
                    <a:buFontTx/>
                    <a:buNone/>
                    <a:tabLst/>
                    <a:defRPr/>
                  </a:pPr>
                  <a:r>
                    <a:rPr kumimoji="0" lang="tr-TR" sz="1633" b="1" i="0" u="none" strike="noStrike" kern="1200" cap="none" spc="5" normalizeH="0" baseline="0" noProof="0" dirty="0">
                      <a:ln>
                        <a:noFill/>
                      </a:ln>
                      <a:solidFill>
                        <a:srgbClr val="FFFFFF"/>
                      </a:solidFill>
                      <a:effectLst/>
                      <a:uLnTx/>
                      <a:uFillTx/>
                      <a:latin typeface="Arial" panose="020B0604020202020204" pitchFamily="34" charset="0"/>
                      <a:ea typeface="Helvetica Neue Condensed" panose="02000503000000020004" pitchFamily="2" charset="0"/>
                      <a:cs typeface="Arial" panose="020B0604020202020204" pitchFamily="34" charset="0"/>
                    </a:rPr>
                    <a:t>SV</a:t>
                  </a:r>
                  <a:endParaRPr kumimoji="0" sz="1633" b="1" i="0" u="none" strike="noStrike" kern="1200" cap="none" spc="0" normalizeH="0" baseline="0" noProof="0" dirty="0">
                    <a:ln>
                      <a:noFill/>
                    </a:ln>
                    <a:solidFill>
                      <a:prstClr val="black"/>
                    </a:solidFill>
                    <a:effectLst/>
                    <a:uLnTx/>
                    <a:uFillTx/>
                    <a:latin typeface="Arial" panose="020B0604020202020204" pitchFamily="34" charset="0"/>
                    <a:ea typeface="Helvetica Neue Condensed" panose="02000503000000020004" pitchFamily="2" charset="0"/>
                    <a:cs typeface="Arial" panose="020B0604020202020204" pitchFamily="34" charset="0"/>
                  </a:endParaRPr>
                </a:p>
              </p:txBody>
            </p:sp>
            <p:sp>
              <p:nvSpPr>
                <p:cNvPr id="316" name="object 136">
                  <a:extLst>
                    <a:ext uri="{FF2B5EF4-FFF2-40B4-BE49-F238E27FC236}">
                      <a16:creationId xmlns:a16="http://schemas.microsoft.com/office/drawing/2014/main" id="{C7A871FD-18D3-5C42-BC5E-45D686A1AFE1}"/>
                    </a:ext>
                  </a:extLst>
                </p:cNvPr>
                <p:cNvSpPr/>
                <p:nvPr/>
              </p:nvSpPr>
              <p:spPr>
                <a:xfrm>
                  <a:off x="6525531" y="2624417"/>
                  <a:ext cx="1356998" cy="424370"/>
                </a:xfrm>
                <a:custGeom>
                  <a:avLst/>
                  <a:gdLst/>
                  <a:ahLst/>
                  <a:cxnLst/>
                  <a:rect l="l" t="t" r="r" b="b"/>
                  <a:pathLst>
                    <a:path w="1047750" h="327660">
                      <a:moveTo>
                        <a:pt x="0" y="327431"/>
                      </a:moveTo>
                      <a:lnTo>
                        <a:pt x="1047280" y="327431"/>
                      </a:lnTo>
                      <a:lnTo>
                        <a:pt x="1047280" y="0"/>
                      </a:lnTo>
                      <a:lnTo>
                        <a:pt x="0" y="0"/>
                      </a:lnTo>
                      <a:lnTo>
                        <a:pt x="0" y="327431"/>
                      </a:lnTo>
                      <a:close/>
                    </a:path>
                  </a:pathLst>
                </a:custGeom>
                <a:solidFill>
                  <a:srgbClr val="9A9C9C"/>
                </a:solidFill>
              </p:spPr>
              <p:txBody>
                <a:bodyPr wrap="square" lIns="0" tIns="0" rIns="0" bIns="0" rtlCol="0"/>
                <a:lstStyle/>
                <a:p>
                  <a:pPr marL="0" marR="0" lvl="0" indent="0" algn="l" defTabSz="746425" rtl="0" eaLnBrk="1" fontAlgn="auto" latinLnBrk="0" hangingPunct="1">
                    <a:lnSpc>
                      <a:spcPct val="100000"/>
                    </a:lnSpc>
                    <a:spcBef>
                      <a:spcPts val="0"/>
                    </a:spcBef>
                    <a:spcAft>
                      <a:spcPts val="0"/>
                    </a:spcAft>
                    <a:buClrTx/>
                    <a:buSzTx/>
                    <a:buFontTx/>
                    <a:buNone/>
                    <a:tabLst/>
                    <a:defRPr/>
                  </a:pPr>
                  <a:endParaRPr kumimoji="0" sz="1903" b="0" i="0" u="none" strike="noStrike" kern="1200" cap="none" spc="0" normalizeH="0" baseline="0" noProof="0">
                    <a:ln>
                      <a:noFill/>
                    </a:ln>
                    <a:solidFill>
                      <a:prstClr val="black"/>
                    </a:solidFill>
                    <a:effectLst/>
                    <a:uLnTx/>
                    <a:uFillTx/>
                    <a:latin typeface="Calibri"/>
                    <a:ea typeface="ＭＳ Ｐゴシック" panose="020B0600070205080204" pitchFamily="34" charset="-128"/>
                    <a:cs typeface="+mn-cs"/>
                  </a:endParaRPr>
                </a:p>
              </p:txBody>
            </p:sp>
            <p:sp>
              <p:nvSpPr>
                <p:cNvPr id="317" name="object 137">
                  <a:extLst>
                    <a:ext uri="{FF2B5EF4-FFF2-40B4-BE49-F238E27FC236}">
                      <a16:creationId xmlns:a16="http://schemas.microsoft.com/office/drawing/2014/main" id="{A3F84023-84DB-2443-B53C-3AFDEE3F1E2D}"/>
                    </a:ext>
                  </a:extLst>
                </p:cNvPr>
                <p:cNvSpPr txBox="1"/>
                <p:nvPr/>
              </p:nvSpPr>
              <p:spPr>
                <a:xfrm>
                  <a:off x="6715922" y="2624417"/>
                  <a:ext cx="976218" cy="367354"/>
                </a:xfrm>
                <a:prstGeom prst="rect">
                  <a:avLst/>
                </a:prstGeom>
              </p:spPr>
              <p:txBody>
                <a:bodyPr vert="horz" wrap="square" lIns="0" tIns="12756" rIns="0" bIns="0" rtlCol="0">
                  <a:spAutoFit/>
                </a:bodyPr>
                <a:lstStyle/>
                <a:p>
                  <a:pPr marL="13427" marR="0" lvl="0" indent="0" algn="ctr" defTabSz="746425" rtl="0" eaLnBrk="1" fontAlgn="auto" latinLnBrk="0" hangingPunct="1">
                    <a:lnSpc>
                      <a:spcPct val="100000"/>
                    </a:lnSpc>
                    <a:spcBef>
                      <a:spcPts val="100"/>
                    </a:spcBef>
                    <a:spcAft>
                      <a:spcPts val="0"/>
                    </a:spcAft>
                    <a:buClrTx/>
                    <a:buSzTx/>
                    <a:buFontTx/>
                    <a:buNone/>
                    <a:tabLst/>
                    <a:defRPr/>
                  </a:pPr>
                  <a:r>
                    <a:rPr kumimoji="0" lang="tr-TR" sz="980" b="1" i="0" u="none" strike="noStrike" kern="1200" cap="none" spc="-11" normalizeH="0" baseline="0" noProof="0" dirty="0">
                      <a:ln>
                        <a:noFill/>
                      </a:ln>
                      <a:solidFill>
                        <a:srgbClr val="FFFFFF"/>
                      </a:solidFill>
                      <a:effectLst/>
                      <a:uLnTx/>
                      <a:uFillTx/>
                      <a:latin typeface="Arial" panose="020B0604020202020204" pitchFamily="34" charset="0"/>
                      <a:ea typeface="Helvetica Neue Condensed" panose="02000503000000020004" pitchFamily="2" charset="0"/>
                      <a:cs typeface="Arial" panose="020B0604020202020204" pitchFamily="34" charset="0"/>
                    </a:rPr>
                    <a:t>50%</a:t>
                  </a:r>
                  <a:endParaRPr kumimoji="0" sz="980" b="1" i="0" u="none" strike="noStrike" kern="1200" cap="none" spc="0" normalizeH="0" baseline="0" noProof="0" dirty="0">
                    <a:ln>
                      <a:noFill/>
                    </a:ln>
                    <a:solidFill>
                      <a:prstClr val="black"/>
                    </a:solidFill>
                    <a:effectLst/>
                    <a:uLnTx/>
                    <a:uFillTx/>
                    <a:latin typeface="Arial" panose="020B0604020202020204" pitchFamily="34" charset="0"/>
                    <a:ea typeface="Helvetica Neue Condensed" panose="02000503000000020004" pitchFamily="2" charset="0"/>
                    <a:cs typeface="Arial" panose="020B0604020202020204" pitchFamily="34" charset="0"/>
                  </a:endParaRPr>
                </a:p>
              </p:txBody>
            </p:sp>
          </p:grpSp>
          <p:grpSp>
            <p:nvGrpSpPr>
              <p:cNvPr id="318" name="Gruppieren 317">
                <a:extLst>
                  <a:ext uri="{FF2B5EF4-FFF2-40B4-BE49-F238E27FC236}">
                    <a16:creationId xmlns:a16="http://schemas.microsoft.com/office/drawing/2014/main" id="{2AC9916F-33DC-3C4B-805D-3414DEE4EB92}"/>
                  </a:ext>
                </a:extLst>
              </p:cNvPr>
              <p:cNvGrpSpPr>
                <a:grpSpLocks/>
              </p:cNvGrpSpPr>
              <p:nvPr/>
            </p:nvGrpSpPr>
            <p:grpSpPr>
              <a:xfrm>
                <a:off x="12247200" y="1985147"/>
                <a:ext cx="720000" cy="720000"/>
                <a:chOff x="6525531" y="1729752"/>
                <a:chExt cx="1356998" cy="1319035"/>
              </a:xfrm>
            </p:grpSpPr>
            <p:sp>
              <p:nvSpPr>
                <p:cNvPr id="319" name="object 132">
                  <a:extLst>
                    <a:ext uri="{FF2B5EF4-FFF2-40B4-BE49-F238E27FC236}">
                      <a16:creationId xmlns:a16="http://schemas.microsoft.com/office/drawing/2014/main" id="{028BC53C-793D-564F-B78E-5F8C65F45693}"/>
                    </a:ext>
                  </a:extLst>
                </p:cNvPr>
                <p:cNvSpPr/>
                <p:nvPr/>
              </p:nvSpPr>
              <p:spPr>
                <a:xfrm>
                  <a:off x="6525531" y="1729752"/>
                  <a:ext cx="1356998" cy="903020"/>
                </a:xfrm>
                <a:custGeom>
                  <a:avLst/>
                  <a:gdLst/>
                  <a:ahLst/>
                  <a:cxnLst/>
                  <a:rect l="l" t="t" r="r" b="b"/>
                  <a:pathLst>
                    <a:path w="1047750" h="697230">
                      <a:moveTo>
                        <a:pt x="0" y="696899"/>
                      </a:moveTo>
                      <a:lnTo>
                        <a:pt x="1047280" y="696899"/>
                      </a:lnTo>
                      <a:lnTo>
                        <a:pt x="1047280" y="0"/>
                      </a:lnTo>
                      <a:lnTo>
                        <a:pt x="0" y="0"/>
                      </a:lnTo>
                      <a:lnTo>
                        <a:pt x="0" y="696899"/>
                      </a:lnTo>
                      <a:close/>
                    </a:path>
                  </a:pathLst>
                </a:custGeom>
                <a:solidFill>
                  <a:srgbClr val="75BE43"/>
                </a:solidFill>
              </p:spPr>
              <p:txBody>
                <a:bodyPr wrap="square" lIns="0" tIns="0" rIns="0" bIns="0" rtlCol="0"/>
                <a:lstStyle/>
                <a:p>
                  <a:pPr marL="0" marR="0" lvl="0" indent="0" algn="l" defTabSz="746425" rtl="0" eaLnBrk="1" fontAlgn="auto" latinLnBrk="0" hangingPunct="1">
                    <a:lnSpc>
                      <a:spcPct val="100000"/>
                    </a:lnSpc>
                    <a:spcBef>
                      <a:spcPts val="0"/>
                    </a:spcBef>
                    <a:spcAft>
                      <a:spcPts val="0"/>
                    </a:spcAft>
                    <a:buClrTx/>
                    <a:buSzTx/>
                    <a:buFontTx/>
                    <a:buNone/>
                    <a:tabLst/>
                    <a:defRPr/>
                  </a:pPr>
                  <a:endParaRPr kumimoji="0" sz="1903" b="0" i="0" u="none" strike="noStrike" kern="1200" cap="none" spc="0" normalizeH="0" baseline="0" noProof="0">
                    <a:ln>
                      <a:noFill/>
                    </a:ln>
                    <a:solidFill>
                      <a:prstClr val="black"/>
                    </a:solidFill>
                    <a:effectLst/>
                    <a:uLnTx/>
                    <a:uFillTx/>
                    <a:latin typeface="Calibri"/>
                    <a:ea typeface="ＭＳ Ｐゴシック" panose="020B0600070205080204" pitchFamily="34" charset="-128"/>
                    <a:cs typeface="+mn-cs"/>
                  </a:endParaRPr>
                </a:p>
              </p:txBody>
            </p:sp>
            <p:sp>
              <p:nvSpPr>
                <p:cNvPr id="320" name="object 135">
                  <a:extLst>
                    <a:ext uri="{FF2B5EF4-FFF2-40B4-BE49-F238E27FC236}">
                      <a16:creationId xmlns:a16="http://schemas.microsoft.com/office/drawing/2014/main" id="{7E1DC1A9-218E-0342-BC3B-48D242BCE950}"/>
                    </a:ext>
                  </a:extLst>
                </p:cNvPr>
                <p:cNvSpPr txBox="1"/>
                <p:nvPr/>
              </p:nvSpPr>
              <p:spPr>
                <a:xfrm>
                  <a:off x="6785389" y="1902268"/>
                  <a:ext cx="779246" cy="597406"/>
                </a:xfrm>
                <a:prstGeom prst="rect">
                  <a:avLst/>
                </a:prstGeom>
              </p:spPr>
              <p:txBody>
                <a:bodyPr vert="horz" wrap="square" lIns="0" tIns="14770" rIns="0" bIns="0" rtlCol="0">
                  <a:spAutoFit/>
                </a:bodyPr>
                <a:lstStyle/>
                <a:p>
                  <a:pPr marL="13427" marR="0" lvl="0" indent="0" algn="ctr" defTabSz="746425" rtl="0" eaLnBrk="1" fontAlgn="auto" latinLnBrk="0" hangingPunct="1">
                    <a:lnSpc>
                      <a:spcPct val="100000"/>
                    </a:lnSpc>
                    <a:spcBef>
                      <a:spcPts val="116"/>
                    </a:spcBef>
                    <a:spcAft>
                      <a:spcPts val="0"/>
                    </a:spcAft>
                    <a:buClrTx/>
                    <a:buSzTx/>
                    <a:buFontTx/>
                    <a:buNone/>
                    <a:tabLst/>
                    <a:defRPr/>
                  </a:pPr>
                  <a:r>
                    <a:rPr kumimoji="0" lang="tr-TR" sz="1633" b="1" i="0" u="none" strike="noStrike" kern="1200" cap="none" spc="5" normalizeH="0" baseline="0" noProof="0" dirty="0">
                      <a:ln>
                        <a:noFill/>
                      </a:ln>
                      <a:solidFill>
                        <a:srgbClr val="FFFFFF"/>
                      </a:solidFill>
                      <a:effectLst/>
                      <a:uLnTx/>
                      <a:uFillTx/>
                      <a:latin typeface="Arial" panose="020B0604020202020204" pitchFamily="34" charset="0"/>
                      <a:ea typeface="Helvetica Neue Condensed" panose="02000503000000020004" pitchFamily="2" charset="0"/>
                      <a:cs typeface="Arial" panose="020B0604020202020204" pitchFamily="34" charset="0"/>
                    </a:rPr>
                    <a:t>SV</a:t>
                  </a:r>
                  <a:endParaRPr kumimoji="0" sz="1633" b="1" i="0" u="none" strike="noStrike" kern="1200" cap="none" spc="0" normalizeH="0" baseline="0" noProof="0" dirty="0">
                    <a:ln>
                      <a:noFill/>
                    </a:ln>
                    <a:solidFill>
                      <a:prstClr val="black"/>
                    </a:solidFill>
                    <a:effectLst/>
                    <a:uLnTx/>
                    <a:uFillTx/>
                    <a:latin typeface="Arial" panose="020B0604020202020204" pitchFamily="34" charset="0"/>
                    <a:ea typeface="Helvetica Neue Condensed" panose="02000503000000020004" pitchFamily="2" charset="0"/>
                    <a:cs typeface="Arial" panose="020B0604020202020204" pitchFamily="34" charset="0"/>
                  </a:endParaRPr>
                </a:p>
              </p:txBody>
            </p:sp>
            <p:sp>
              <p:nvSpPr>
                <p:cNvPr id="321" name="object 136">
                  <a:extLst>
                    <a:ext uri="{FF2B5EF4-FFF2-40B4-BE49-F238E27FC236}">
                      <a16:creationId xmlns:a16="http://schemas.microsoft.com/office/drawing/2014/main" id="{8AB8037F-18C3-E64D-BA2E-1437723CBBAA}"/>
                    </a:ext>
                  </a:extLst>
                </p:cNvPr>
                <p:cNvSpPr/>
                <p:nvPr/>
              </p:nvSpPr>
              <p:spPr>
                <a:xfrm>
                  <a:off x="6525531" y="2624417"/>
                  <a:ext cx="1356998" cy="424370"/>
                </a:xfrm>
                <a:custGeom>
                  <a:avLst/>
                  <a:gdLst/>
                  <a:ahLst/>
                  <a:cxnLst/>
                  <a:rect l="l" t="t" r="r" b="b"/>
                  <a:pathLst>
                    <a:path w="1047750" h="327660">
                      <a:moveTo>
                        <a:pt x="0" y="327431"/>
                      </a:moveTo>
                      <a:lnTo>
                        <a:pt x="1047280" y="327431"/>
                      </a:lnTo>
                      <a:lnTo>
                        <a:pt x="1047280" y="0"/>
                      </a:lnTo>
                      <a:lnTo>
                        <a:pt x="0" y="0"/>
                      </a:lnTo>
                      <a:lnTo>
                        <a:pt x="0" y="327431"/>
                      </a:lnTo>
                      <a:close/>
                    </a:path>
                  </a:pathLst>
                </a:custGeom>
                <a:solidFill>
                  <a:srgbClr val="9A9C9C"/>
                </a:solidFill>
              </p:spPr>
              <p:txBody>
                <a:bodyPr wrap="square" lIns="0" tIns="0" rIns="0" bIns="0" rtlCol="0"/>
                <a:lstStyle/>
                <a:p>
                  <a:pPr marL="0" marR="0" lvl="0" indent="0" algn="l" defTabSz="746425" rtl="0" eaLnBrk="1" fontAlgn="auto" latinLnBrk="0" hangingPunct="1">
                    <a:lnSpc>
                      <a:spcPct val="100000"/>
                    </a:lnSpc>
                    <a:spcBef>
                      <a:spcPts val="0"/>
                    </a:spcBef>
                    <a:spcAft>
                      <a:spcPts val="0"/>
                    </a:spcAft>
                    <a:buClrTx/>
                    <a:buSzTx/>
                    <a:buFontTx/>
                    <a:buNone/>
                    <a:tabLst/>
                    <a:defRPr/>
                  </a:pPr>
                  <a:endParaRPr kumimoji="0" sz="1903" b="0" i="0" u="none" strike="noStrike" kern="1200" cap="none" spc="0" normalizeH="0" baseline="0" noProof="0">
                    <a:ln>
                      <a:noFill/>
                    </a:ln>
                    <a:solidFill>
                      <a:prstClr val="black"/>
                    </a:solidFill>
                    <a:effectLst/>
                    <a:uLnTx/>
                    <a:uFillTx/>
                    <a:latin typeface="Calibri"/>
                    <a:ea typeface="ＭＳ Ｐゴシック" panose="020B0600070205080204" pitchFamily="34" charset="-128"/>
                    <a:cs typeface="+mn-cs"/>
                  </a:endParaRPr>
                </a:p>
              </p:txBody>
            </p:sp>
            <p:sp>
              <p:nvSpPr>
                <p:cNvPr id="322" name="object 137">
                  <a:extLst>
                    <a:ext uri="{FF2B5EF4-FFF2-40B4-BE49-F238E27FC236}">
                      <a16:creationId xmlns:a16="http://schemas.microsoft.com/office/drawing/2014/main" id="{E46243C3-2B69-7B44-A615-41B2B0873C52}"/>
                    </a:ext>
                  </a:extLst>
                </p:cNvPr>
                <p:cNvSpPr txBox="1"/>
                <p:nvPr/>
              </p:nvSpPr>
              <p:spPr>
                <a:xfrm>
                  <a:off x="6715922" y="2624417"/>
                  <a:ext cx="976218" cy="367354"/>
                </a:xfrm>
                <a:prstGeom prst="rect">
                  <a:avLst/>
                </a:prstGeom>
              </p:spPr>
              <p:txBody>
                <a:bodyPr vert="horz" wrap="square" lIns="0" tIns="12756" rIns="0" bIns="0" rtlCol="0">
                  <a:spAutoFit/>
                </a:bodyPr>
                <a:lstStyle/>
                <a:p>
                  <a:pPr marL="13427" marR="0" lvl="0" indent="0" algn="ctr" defTabSz="746425" rtl="0" eaLnBrk="1" fontAlgn="auto" latinLnBrk="0" hangingPunct="1">
                    <a:lnSpc>
                      <a:spcPct val="100000"/>
                    </a:lnSpc>
                    <a:spcBef>
                      <a:spcPts val="100"/>
                    </a:spcBef>
                    <a:spcAft>
                      <a:spcPts val="0"/>
                    </a:spcAft>
                    <a:buClrTx/>
                    <a:buSzTx/>
                    <a:buFontTx/>
                    <a:buNone/>
                    <a:tabLst/>
                    <a:defRPr/>
                  </a:pPr>
                  <a:r>
                    <a:rPr kumimoji="0" lang="tr-TR" sz="980" b="1" i="0" u="none" strike="noStrike" kern="1200" cap="none" spc="-11" normalizeH="0" baseline="0" noProof="0" dirty="0">
                      <a:ln>
                        <a:noFill/>
                      </a:ln>
                      <a:solidFill>
                        <a:srgbClr val="FFFFFF"/>
                      </a:solidFill>
                      <a:effectLst/>
                      <a:uLnTx/>
                      <a:uFillTx/>
                      <a:latin typeface="Arial" panose="020B0604020202020204" pitchFamily="34" charset="0"/>
                      <a:ea typeface="Helvetica Neue Condensed" panose="02000503000000020004" pitchFamily="2" charset="0"/>
                      <a:cs typeface="Arial" panose="020B0604020202020204" pitchFamily="34" charset="0"/>
                    </a:rPr>
                    <a:t>50%</a:t>
                  </a:r>
                  <a:endParaRPr kumimoji="0" sz="980" b="1" i="0" u="none" strike="noStrike" kern="1200" cap="none" spc="0" normalizeH="0" baseline="0" noProof="0" dirty="0">
                    <a:ln>
                      <a:noFill/>
                    </a:ln>
                    <a:solidFill>
                      <a:prstClr val="black"/>
                    </a:solidFill>
                    <a:effectLst/>
                    <a:uLnTx/>
                    <a:uFillTx/>
                    <a:latin typeface="Arial" panose="020B0604020202020204" pitchFamily="34" charset="0"/>
                    <a:ea typeface="Helvetica Neue Condensed" panose="02000503000000020004" pitchFamily="2" charset="0"/>
                    <a:cs typeface="Arial" panose="020B0604020202020204" pitchFamily="34" charset="0"/>
                  </a:endParaRPr>
                </a:p>
              </p:txBody>
            </p:sp>
          </p:grpSp>
        </p:grpSp>
        <p:sp>
          <p:nvSpPr>
            <p:cNvPr id="415" name="object 60">
              <a:extLst>
                <a:ext uri="{FF2B5EF4-FFF2-40B4-BE49-F238E27FC236}">
                  <a16:creationId xmlns:a16="http://schemas.microsoft.com/office/drawing/2014/main" id="{C17520DC-8F4F-1948-962C-D7FA54A966B0}"/>
                </a:ext>
              </a:extLst>
            </p:cNvPr>
            <p:cNvSpPr/>
            <p:nvPr/>
          </p:nvSpPr>
          <p:spPr>
            <a:xfrm>
              <a:off x="12969304" y="3662709"/>
              <a:ext cx="278801" cy="116784"/>
            </a:xfrm>
            <a:custGeom>
              <a:avLst/>
              <a:gdLst/>
              <a:ahLst/>
              <a:cxnLst/>
              <a:rect l="l" t="t" r="r" b="b"/>
              <a:pathLst>
                <a:path w="215264" h="90170">
                  <a:moveTo>
                    <a:pt x="107353" y="0"/>
                  </a:moveTo>
                  <a:lnTo>
                    <a:pt x="0" y="89788"/>
                  </a:lnTo>
                  <a:lnTo>
                    <a:pt x="214731" y="89788"/>
                  </a:lnTo>
                  <a:lnTo>
                    <a:pt x="107353" y="0"/>
                  </a:lnTo>
                  <a:close/>
                </a:path>
              </a:pathLst>
            </a:custGeom>
            <a:solidFill>
              <a:srgbClr val="80827B"/>
            </a:solidFill>
          </p:spPr>
          <p:txBody>
            <a:bodyPr wrap="square" lIns="0" tIns="0" rIns="0" bIns="0" rtlCol="0"/>
            <a:lstStyle/>
            <a:p>
              <a:pPr marL="0" marR="0" lvl="0" indent="0" algn="l" defTabSz="746425" rtl="0" eaLnBrk="1" fontAlgn="auto" latinLnBrk="0" hangingPunct="1">
                <a:lnSpc>
                  <a:spcPct val="100000"/>
                </a:lnSpc>
                <a:spcBef>
                  <a:spcPts val="0"/>
                </a:spcBef>
                <a:spcAft>
                  <a:spcPts val="0"/>
                </a:spcAft>
                <a:buClrTx/>
                <a:buSzTx/>
                <a:buFontTx/>
                <a:buNone/>
                <a:tabLst/>
                <a:defRPr/>
              </a:pPr>
              <a:endParaRPr kumimoji="0" sz="1903" b="0" i="0" u="none" strike="noStrike" kern="1200" cap="none" spc="0" normalizeH="0" baseline="0" noProof="0">
                <a:ln>
                  <a:noFill/>
                </a:ln>
                <a:solidFill>
                  <a:prstClr val="black"/>
                </a:solidFill>
                <a:effectLst/>
                <a:uLnTx/>
                <a:uFillTx/>
                <a:latin typeface="Calibri"/>
                <a:ea typeface="ＭＳ Ｐゴシック" panose="020B0600070205080204" pitchFamily="34" charset="-128"/>
                <a:cs typeface="+mn-cs"/>
              </a:endParaRPr>
            </a:p>
          </p:txBody>
        </p:sp>
      </p:grpSp>
      <p:grpSp>
        <p:nvGrpSpPr>
          <p:cNvPr id="6" name="Gruppieren 5">
            <a:extLst>
              <a:ext uri="{FF2B5EF4-FFF2-40B4-BE49-F238E27FC236}">
                <a16:creationId xmlns:a16="http://schemas.microsoft.com/office/drawing/2014/main" id="{4D73DEFE-805B-5A45-8155-CB1D5A7E0FD7}"/>
              </a:ext>
            </a:extLst>
          </p:cNvPr>
          <p:cNvGrpSpPr/>
          <p:nvPr/>
        </p:nvGrpSpPr>
        <p:grpSpPr>
          <a:xfrm>
            <a:off x="642867" y="2636842"/>
            <a:ext cx="2663742" cy="2984552"/>
            <a:chOff x="787512" y="3230131"/>
            <a:chExt cx="3263084" cy="3656076"/>
          </a:xfrm>
        </p:grpSpPr>
        <p:grpSp>
          <p:nvGrpSpPr>
            <p:cNvPr id="343" name="Gruppieren 342">
              <a:extLst>
                <a:ext uri="{FF2B5EF4-FFF2-40B4-BE49-F238E27FC236}">
                  <a16:creationId xmlns:a16="http://schemas.microsoft.com/office/drawing/2014/main" id="{7EC13B31-F9C2-D749-8DE9-2CB995CEE349}"/>
                </a:ext>
              </a:extLst>
            </p:cNvPr>
            <p:cNvGrpSpPr/>
            <p:nvPr/>
          </p:nvGrpSpPr>
          <p:grpSpPr>
            <a:xfrm>
              <a:off x="787512" y="3230131"/>
              <a:ext cx="3263084" cy="3656076"/>
              <a:chOff x="1230028" y="3930799"/>
              <a:chExt cx="2672795" cy="3002262"/>
            </a:xfrm>
          </p:grpSpPr>
          <p:sp>
            <p:nvSpPr>
              <p:cNvPr id="324" name="object 140">
                <a:extLst>
                  <a:ext uri="{FF2B5EF4-FFF2-40B4-BE49-F238E27FC236}">
                    <a16:creationId xmlns:a16="http://schemas.microsoft.com/office/drawing/2014/main" id="{57DF13AF-8C42-2840-B96A-B4074BDF55C5}"/>
                  </a:ext>
                </a:extLst>
              </p:cNvPr>
              <p:cNvSpPr/>
              <p:nvPr/>
            </p:nvSpPr>
            <p:spPr>
              <a:xfrm>
                <a:off x="1230028" y="3930799"/>
                <a:ext cx="2672795" cy="3002262"/>
              </a:xfrm>
              <a:prstGeom prst="rect">
                <a:avLst/>
              </a:prstGeom>
              <a:blipFill>
                <a:blip r:embed="rId2" cstate="print"/>
                <a:stretch>
                  <a:fillRect/>
                </a:stretch>
              </a:blipFill>
            </p:spPr>
            <p:txBody>
              <a:bodyPr wrap="square" lIns="0" tIns="0" rIns="0" bIns="0" rtlCol="0"/>
              <a:lstStyle/>
              <a:p>
                <a:pPr marL="0" marR="0" lvl="0" indent="0" algn="l" defTabSz="746425" rtl="0" eaLnBrk="1" fontAlgn="auto" latinLnBrk="0" hangingPunct="1">
                  <a:lnSpc>
                    <a:spcPct val="100000"/>
                  </a:lnSpc>
                  <a:spcBef>
                    <a:spcPts val="0"/>
                  </a:spcBef>
                  <a:spcAft>
                    <a:spcPts val="0"/>
                  </a:spcAft>
                  <a:buClrTx/>
                  <a:buSzTx/>
                  <a:buFontTx/>
                  <a:buNone/>
                  <a:tabLst/>
                  <a:defRPr/>
                </a:pPr>
                <a:endParaRPr kumimoji="0" sz="1903"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p:txBody>
          </p:sp>
          <p:sp>
            <p:nvSpPr>
              <p:cNvPr id="325" name="Textfeld 324">
                <a:extLst>
                  <a:ext uri="{FF2B5EF4-FFF2-40B4-BE49-F238E27FC236}">
                    <a16:creationId xmlns:a16="http://schemas.microsoft.com/office/drawing/2014/main" id="{1E1A5515-D7DE-B847-8362-AF1F209F2FA5}"/>
                  </a:ext>
                </a:extLst>
              </p:cNvPr>
              <p:cNvSpPr txBox="1"/>
              <p:nvPr/>
            </p:nvSpPr>
            <p:spPr>
              <a:xfrm>
                <a:off x="2819400" y="5855324"/>
                <a:ext cx="533400" cy="185762"/>
              </a:xfrm>
              <a:prstGeom prst="rect">
                <a:avLst/>
              </a:prstGeom>
              <a:noFill/>
            </p:spPr>
            <p:txBody>
              <a:bodyPr wrap="square" rtlCol="0">
                <a:spAutoFit/>
              </a:bodyPr>
              <a:lstStyle/>
              <a:p>
                <a:pPr marL="0" marR="0" lvl="0" indent="0" algn="ctr" defTabSz="746425" rtl="0" eaLnBrk="1" fontAlgn="auto" latinLnBrk="0" hangingPunct="1">
                  <a:lnSpc>
                    <a:spcPct val="100000"/>
                  </a:lnSpc>
                  <a:spcBef>
                    <a:spcPts val="0"/>
                  </a:spcBef>
                  <a:spcAft>
                    <a:spcPts val="0"/>
                  </a:spcAft>
                  <a:buClrTx/>
                  <a:buSzTx/>
                  <a:buFontTx/>
                  <a:buNone/>
                  <a:tabLst/>
                  <a:defRPr/>
                </a:pPr>
                <a:r>
                  <a:rPr kumimoji="0" lang="de-DE" sz="600" b="1" i="0" u="none" strike="noStrike" kern="1200" cap="none" spc="0" normalizeH="0" baseline="0" noProof="0" dirty="0">
                    <a:ln>
                      <a:noFill/>
                    </a:ln>
                    <a:solidFill>
                      <a:prstClr val="white"/>
                    </a:solidFill>
                    <a:effectLst/>
                    <a:uLnTx/>
                    <a:uFillTx/>
                    <a:latin typeface="Arial" panose="020B0604020202020204" pitchFamily="34" charset="0"/>
                    <a:ea typeface="Helvetica Neue Condensed" panose="02000503000000020004" pitchFamily="2" charset="0"/>
                    <a:cs typeface="Arial" panose="020B0604020202020204" pitchFamily="34" charset="0"/>
                  </a:rPr>
                  <a:t>KUNDE</a:t>
                </a:r>
              </a:p>
            </p:txBody>
          </p:sp>
          <p:sp>
            <p:nvSpPr>
              <p:cNvPr id="326" name="Textfeld 325">
                <a:extLst>
                  <a:ext uri="{FF2B5EF4-FFF2-40B4-BE49-F238E27FC236}">
                    <a16:creationId xmlns:a16="http://schemas.microsoft.com/office/drawing/2014/main" id="{3226AADE-6F1E-F94E-8C28-6C9FA5DF093B}"/>
                  </a:ext>
                </a:extLst>
              </p:cNvPr>
              <p:cNvSpPr txBox="1"/>
              <p:nvPr/>
            </p:nvSpPr>
            <p:spPr>
              <a:xfrm>
                <a:off x="3345227" y="5541771"/>
                <a:ext cx="533400" cy="185762"/>
              </a:xfrm>
              <a:prstGeom prst="rect">
                <a:avLst/>
              </a:prstGeom>
              <a:noFill/>
            </p:spPr>
            <p:txBody>
              <a:bodyPr wrap="square" rtlCol="0">
                <a:spAutoFit/>
              </a:bodyPr>
              <a:lstStyle/>
              <a:p>
                <a:pPr marL="0" marR="0" lvl="0" indent="0" algn="ctr" defTabSz="746425" rtl="0" eaLnBrk="1" fontAlgn="auto" latinLnBrk="0" hangingPunct="1">
                  <a:lnSpc>
                    <a:spcPct val="100000"/>
                  </a:lnSpc>
                  <a:spcBef>
                    <a:spcPts val="0"/>
                  </a:spcBef>
                  <a:spcAft>
                    <a:spcPts val="0"/>
                  </a:spcAft>
                  <a:buClrTx/>
                  <a:buSzTx/>
                  <a:buFontTx/>
                  <a:buNone/>
                  <a:tabLst/>
                  <a:defRPr/>
                </a:pPr>
                <a:r>
                  <a:rPr kumimoji="0" lang="de-DE" sz="600" b="1" i="0" u="none" strike="noStrike" kern="1200" cap="none" spc="0" normalizeH="0" baseline="0" noProof="0" dirty="0">
                    <a:ln>
                      <a:noFill/>
                    </a:ln>
                    <a:solidFill>
                      <a:prstClr val="white"/>
                    </a:solidFill>
                    <a:effectLst/>
                    <a:uLnTx/>
                    <a:uFillTx/>
                    <a:latin typeface="Arial" panose="020B0604020202020204" pitchFamily="34" charset="0"/>
                    <a:ea typeface="Helvetica Neue Condensed" panose="02000503000000020004" pitchFamily="2" charset="0"/>
                    <a:cs typeface="Arial" panose="020B0604020202020204" pitchFamily="34" charset="0"/>
                  </a:rPr>
                  <a:t>KUNDE</a:t>
                </a:r>
              </a:p>
            </p:txBody>
          </p:sp>
          <p:sp>
            <p:nvSpPr>
              <p:cNvPr id="327" name="Textfeld 326">
                <a:extLst>
                  <a:ext uri="{FF2B5EF4-FFF2-40B4-BE49-F238E27FC236}">
                    <a16:creationId xmlns:a16="http://schemas.microsoft.com/office/drawing/2014/main" id="{131BFC2D-06A7-0B43-8504-F44F5A982595}"/>
                  </a:ext>
                </a:extLst>
              </p:cNvPr>
              <p:cNvSpPr txBox="1"/>
              <p:nvPr/>
            </p:nvSpPr>
            <p:spPr>
              <a:xfrm>
                <a:off x="2811827" y="5224373"/>
                <a:ext cx="533400" cy="185762"/>
              </a:xfrm>
              <a:prstGeom prst="rect">
                <a:avLst/>
              </a:prstGeom>
              <a:noFill/>
            </p:spPr>
            <p:txBody>
              <a:bodyPr wrap="square" rtlCol="0">
                <a:spAutoFit/>
              </a:bodyPr>
              <a:lstStyle/>
              <a:p>
                <a:pPr marL="0" marR="0" lvl="0" indent="0" algn="ctr" defTabSz="746425" rtl="0" eaLnBrk="1" fontAlgn="auto" latinLnBrk="0" hangingPunct="1">
                  <a:lnSpc>
                    <a:spcPct val="100000"/>
                  </a:lnSpc>
                  <a:spcBef>
                    <a:spcPts val="0"/>
                  </a:spcBef>
                  <a:spcAft>
                    <a:spcPts val="0"/>
                  </a:spcAft>
                  <a:buClrTx/>
                  <a:buSzTx/>
                  <a:buFontTx/>
                  <a:buNone/>
                  <a:tabLst/>
                  <a:defRPr/>
                </a:pPr>
                <a:r>
                  <a:rPr kumimoji="0" lang="de-DE" sz="600" b="1" i="0" u="none" strike="noStrike" kern="1200" cap="none" spc="0" normalizeH="0" baseline="0" noProof="0" dirty="0">
                    <a:ln>
                      <a:noFill/>
                    </a:ln>
                    <a:solidFill>
                      <a:prstClr val="white"/>
                    </a:solidFill>
                    <a:effectLst/>
                    <a:uLnTx/>
                    <a:uFillTx/>
                    <a:latin typeface="Arial" panose="020B0604020202020204" pitchFamily="34" charset="0"/>
                    <a:ea typeface="Helvetica Neue Condensed" panose="02000503000000020004" pitchFamily="2" charset="0"/>
                    <a:cs typeface="Arial" panose="020B0604020202020204" pitchFamily="34" charset="0"/>
                  </a:rPr>
                  <a:t>KUNDE</a:t>
                </a:r>
              </a:p>
            </p:txBody>
          </p:sp>
          <p:sp>
            <p:nvSpPr>
              <p:cNvPr id="328" name="Textfeld 327">
                <a:extLst>
                  <a:ext uri="{FF2B5EF4-FFF2-40B4-BE49-F238E27FC236}">
                    <a16:creationId xmlns:a16="http://schemas.microsoft.com/office/drawing/2014/main" id="{C399BF0D-2FFD-B843-B165-9C839B8F0E64}"/>
                  </a:ext>
                </a:extLst>
              </p:cNvPr>
              <p:cNvSpPr txBox="1"/>
              <p:nvPr/>
            </p:nvSpPr>
            <p:spPr>
              <a:xfrm>
                <a:off x="2299726" y="5552635"/>
                <a:ext cx="533400" cy="185762"/>
              </a:xfrm>
              <a:prstGeom prst="rect">
                <a:avLst/>
              </a:prstGeom>
              <a:noFill/>
            </p:spPr>
            <p:txBody>
              <a:bodyPr wrap="square" rtlCol="0">
                <a:spAutoFit/>
              </a:bodyPr>
              <a:lstStyle/>
              <a:p>
                <a:pPr marL="0" marR="0" lvl="0" indent="0" algn="ctr" defTabSz="746425" rtl="0" eaLnBrk="1" fontAlgn="auto" latinLnBrk="0" hangingPunct="1">
                  <a:lnSpc>
                    <a:spcPct val="100000"/>
                  </a:lnSpc>
                  <a:spcBef>
                    <a:spcPts val="0"/>
                  </a:spcBef>
                  <a:spcAft>
                    <a:spcPts val="0"/>
                  </a:spcAft>
                  <a:buClrTx/>
                  <a:buSzTx/>
                  <a:buFontTx/>
                  <a:buNone/>
                  <a:tabLst/>
                  <a:defRPr/>
                </a:pPr>
                <a:r>
                  <a:rPr kumimoji="0" lang="de-DE" sz="600" b="1" i="0" u="none" strike="noStrike" kern="1200" cap="none" spc="0" normalizeH="0" baseline="0" noProof="0" dirty="0">
                    <a:ln>
                      <a:noFill/>
                    </a:ln>
                    <a:solidFill>
                      <a:prstClr val="white"/>
                    </a:solidFill>
                    <a:effectLst/>
                    <a:uLnTx/>
                    <a:uFillTx/>
                    <a:latin typeface="Arial" panose="020B0604020202020204" pitchFamily="34" charset="0"/>
                    <a:ea typeface="Helvetica Neue Condensed" panose="02000503000000020004" pitchFamily="2" charset="0"/>
                    <a:cs typeface="Arial" panose="020B0604020202020204" pitchFamily="34" charset="0"/>
                  </a:rPr>
                  <a:t>KUNDE</a:t>
                </a:r>
              </a:p>
            </p:txBody>
          </p:sp>
          <p:sp>
            <p:nvSpPr>
              <p:cNvPr id="329" name="Textfeld 328">
                <a:extLst>
                  <a:ext uri="{FF2B5EF4-FFF2-40B4-BE49-F238E27FC236}">
                    <a16:creationId xmlns:a16="http://schemas.microsoft.com/office/drawing/2014/main" id="{267BBDA3-A6C6-F24A-905D-5ADC68DC7FBD}"/>
                  </a:ext>
                </a:extLst>
              </p:cNvPr>
              <p:cNvSpPr txBox="1"/>
              <p:nvPr/>
            </p:nvSpPr>
            <p:spPr>
              <a:xfrm>
                <a:off x="1766326" y="5855324"/>
                <a:ext cx="533400" cy="185762"/>
              </a:xfrm>
              <a:prstGeom prst="rect">
                <a:avLst/>
              </a:prstGeom>
              <a:noFill/>
            </p:spPr>
            <p:txBody>
              <a:bodyPr wrap="square" rtlCol="0">
                <a:spAutoFit/>
              </a:bodyPr>
              <a:lstStyle/>
              <a:p>
                <a:pPr marL="0" marR="0" lvl="0" indent="0" algn="ctr" defTabSz="746425" rtl="0" eaLnBrk="1" fontAlgn="auto" latinLnBrk="0" hangingPunct="1">
                  <a:lnSpc>
                    <a:spcPct val="100000"/>
                  </a:lnSpc>
                  <a:spcBef>
                    <a:spcPts val="0"/>
                  </a:spcBef>
                  <a:spcAft>
                    <a:spcPts val="0"/>
                  </a:spcAft>
                  <a:buClrTx/>
                  <a:buSzTx/>
                  <a:buFontTx/>
                  <a:buNone/>
                  <a:tabLst/>
                  <a:defRPr/>
                </a:pPr>
                <a:r>
                  <a:rPr kumimoji="0" lang="de-DE" sz="600" b="1" i="0" u="none" strike="noStrike" kern="1200" cap="none" spc="0" normalizeH="0" baseline="0" noProof="0" dirty="0">
                    <a:ln>
                      <a:noFill/>
                    </a:ln>
                    <a:solidFill>
                      <a:prstClr val="white"/>
                    </a:solidFill>
                    <a:effectLst/>
                    <a:uLnTx/>
                    <a:uFillTx/>
                    <a:latin typeface="Arial" panose="020B0604020202020204" pitchFamily="34" charset="0"/>
                    <a:ea typeface="Helvetica Neue Condensed" panose="02000503000000020004" pitchFamily="2" charset="0"/>
                    <a:cs typeface="Arial" panose="020B0604020202020204" pitchFamily="34" charset="0"/>
                  </a:rPr>
                  <a:t>KUNDE</a:t>
                </a:r>
              </a:p>
            </p:txBody>
          </p:sp>
          <p:sp>
            <p:nvSpPr>
              <p:cNvPr id="330" name="Textfeld 329">
                <a:extLst>
                  <a:ext uri="{FF2B5EF4-FFF2-40B4-BE49-F238E27FC236}">
                    <a16:creationId xmlns:a16="http://schemas.microsoft.com/office/drawing/2014/main" id="{6F83D4F8-A02E-A047-A319-3D3C264EF22A}"/>
                  </a:ext>
                </a:extLst>
              </p:cNvPr>
              <p:cNvSpPr txBox="1"/>
              <p:nvPr/>
            </p:nvSpPr>
            <p:spPr>
              <a:xfrm>
                <a:off x="2301745" y="6168877"/>
                <a:ext cx="533400" cy="185762"/>
              </a:xfrm>
              <a:prstGeom prst="rect">
                <a:avLst/>
              </a:prstGeom>
              <a:noFill/>
            </p:spPr>
            <p:txBody>
              <a:bodyPr wrap="square" rtlCol="0">
                <a:spAutoFit/>
              </a:bodyPr>
              <a:lstStyle/>
              <a:p>
                <a:pPr marL="0" marR="0" lvl="0" indent="0" algn="ctr" defTabSz="746425" rtl="0" eaLnBrk="1" fontAlgn="auto" latinLnBrk="0" hangingPunct="1">
                  <a:lnSpc>
                    <a:spcPct val="100000"/>
                  </a:lnSpc>
                  <a:spcBef>
                    <a:spcPts val="0"/>
                  </a:spcBef>
                  <a:spcAft>
                    <a:spcPts val="0"/>
                  </a:spcAft>
                  <a:buClrTx/>
                  <a:buSzTx/>
                  <a:buFontTx/>
                  <a:buNone/>
                  <a:tabLst/>
                  <a:defRPr/>
                </a:pPr>
                <a:r>
                  <a:rPr kumimoji="0" lang="de-DE" sz="600" b="1" i="0" u="none" strike="noStrike" kern="1200" cap="none" spc="0" normalizeH="0" baseline="0" noProof="0" dirty="0">
                    <a:ln>
                      <a:noFill/>
                    </a:ln>
                    <a:solidFill>
                      <a:prstClr val="white"/>
                    </a:solidFill>
                    <a:effectLst/>
                    <a:uLnTx/>
                    <a:uFillTx/>
                    <a:latin typeface="Arial" panose="020B0604020202020204" pitchFamily="34" charset="0"/>
                    <a:ea typeface="Helvetica Neue Condensed" panose="02000503000000020004" pitchFamily="2" charset="0"/>
                    <a:cs typeface="Arial" panose="020B0604020202020204" pitchFamily="34" charset="0"/>
                  </a:rPr>
                  <a:t>KUNDE</a:t>
                </a:r>
              </a:p>
            </p:txBody>
          </p:sp>
          <p:sp>
            <p:nvSpPr>
              <p:cNvPr id="334" name="Textfeld 333">
                <a:extLst>
                  <a:ext uri="{FF2B5EF4-FFF2-40B4-BE49-F238E27FC236}">
                    <a16:creationId xmlns:a16="http://schemas.microsoft.com/office/drawing/2014/main" id="{18B72EB7-DC0B-EC4D-8053-01BEEE5C1560}"/>
                  </a:ext>
                </a:extLst>
              </p:cNvPr>
              <p:cNvSpPr txBox="1"/>
              <p:nvPr/>
            </p:nvSpPr>
            <p:spPr>
              <a:xfrm>
                <a:off x="1768341" y="6443247"/>
                <a:ext cx="533400" cy="185762"/>
              </a:xfrm>
              <a:prstGeom prst="rect">
                <a:avLst/>
              </a:prstGeom>
              <a:noFill/>
            </p:spPr>
            <p:txBody>
              <a:bodyPr wrap="square" rtlCol="0">
                <a:spAutoFit/>
              </a:bodyPr>
              <a:lstStyle/>
              <a:p>
                <a:pPr marL="0" marR="0" lvl="0" indent="0" algn="ctr" defTabSz="746425" rtl="0" eaLnBrk="1" fontAlgn="auto" latinLnBrk="0" hangingPunct="1">
                  <a:lnSpc>
                    <a:spcPct val="100000"/>
                  </a:lnSpc>
                  <a:spcBef>
                    <a:spcPts val="0"/>
                  </a:spcBef>
                  <a:spcAft>
                    <a:spcPts val="0"/>
                  </a:spcAft>
                  <a:buClrTx/>
                  <a:buSzTx/>
                  <a:buFontTx/>
                  <a:buNone/>
                  <a:tabLst/>
                  <a:defRPr/>
                </a:pPr>
                <a:r>
                  <a:rPr kumimoji="0" lang="de-DE" sz="600" b="1" i="0" u="none" strike="noStrike" kern="1200" cap="none" spc="0" normalizeH="0" baseline="0" noProof="0" dirty="0">
                    <a:ln>
                      <a:noFill/>
                    </a:ln>
                    <a:solidFill>
                      <a:prstClr val="white"/>
                    </a:solidFill>
                    <a:effectLst/>
                    <a:uLnTx/>
                    <a:uFillTx/>
                    <a:latin typeface="Arial" panose="020B0604020202020204" pitchFamily="34" charset="0"/>
                    <a:ea typeface="Helvetica Neue Condensed" panose="02000503000000020004" pitchFamily="2" charset="0"/>
                    <a:cs typeface="Arial" panose="020B0604020202020204" pitchFamily="34" charset="0"/>
                  </a:rPr>
                  <a:t>KUNDE</a:t>
                </a:r>
              </a:p>
            </p:txBody>
          </p:sp>
          <p:sp>
            <p:nvSpPr>
              <p:cNvPr id="335" name="Textfeld 334">
                <a:extLst>
                  <a:ext uri="{FF2B5EF4-FFF2-40B4-BE49-F238E27FC236}">
                    <a16:creationId xmlns:a16="http://schemas.microsoft.com/office/drawing/2014/main" id="{753669B6-5852-4845-8C9C-5EF201746D45}"/>
                  </a:ext>
                </a:extLst>
              </p:cNvPr>
              <p:cNvSpPr txBox="1"/>
              <p:nvPr/>
            </p:nvSpPr>
            <p:spPr>
              <a:xfrm>
                <a:off x="1294961" y="6129694"/>
                <a:ext cx="470926" cy="185762"/>
              </a:xfrm>
              <a:prstGeom prst="rect">
                <a:avLst/>
              </a:prstGeom>
              <a:noFill/>
            </p:spPr>
            <p:txBody>
              <a:bodyPr wrap="square" rtlCol="0">
                <a:spAutoFit/>
              </a:bodyPr>
              <a:lstStyle/>
              <a:p>
                <a:pPr marL="0" marR="0" lvl="0" indent="0" algn="ctr" defTabSz="746425" rtl="0" eaLnBrk="1" fontAlgn="auto" latinLnBrk="0" hangingPunct="1">
                  <a:lnSpc>
                    <a:spcPct val="100000"/>
                  </a:lnSpc>
                  <a:spcBef>
                    <a:spcPts val="0"/>
                  </a:spcBef>
                  <a:spcAft>
                    <a:spcPts val="0"/>
                  </a:spcAft>
                  <a:buClrTx/>
                  <a:buSzTx/>
                  <a:buFontTx/>
                  <a:buNone/>
                  <a:tabLst/>
                  <a:defRPr/>
                </a:pPr>
                <a:r>
                  <a:rPr kumimoji="0" lang="de-DE" sz="600" b="1" i="0" u="none" strike="noStrike" kern="1200" cap="none" spc="0" normalizeH="0" baseline="0" noProof="0" dirty="0">
                    <a:ln>
                      <a:noFill/>
                    </a:ln>
                    <a:solidFill>
                      <a:prstClr val="white"/>
                    </a:solidFill>
                    <a:effectLst/>
                    <a:uLnTx/>
                    <a:uFillTx/>
                    <a:latin typeface="Arial" panose="020B0604020202020204" pitchFamily="34" charset="0"/>
                    <a:ea typeface="Helvetica Neue Condensed" panose="02000503000000020004" pitchFamily="2" charset="0"/>
                    <a:cs typeface="Arial" panose="020B0604020202020204" pitchFamily="34" charset="0"/>
                  </a:rPr>
                  <a:t>KUNDE</a:t>
                </a:r>
              </a:p>
            </p:txBody>
          </p:sp>
          <p:sp>
            <p:nvSpPr>
              <p:cNvPr id="336" name="Textfeld 335">
                <a:extLst>
                  <a:ext uri="{FF2B5EF4-FFF2-40B4-BE49-F238E27FC236}">
                    <a16:creationId xmlns:a16="http://schemas.microsoft.com/office/drawing/2014/main" id="{91509EB4-C154-5941-BDB5-06F321F63DA6}"/>
                  </a:ext>
                </a:extLst>
              </p:cNvPr>
              <p:cNvSpPr txBox="1"/>
              <p:nvPr/>
            </p:nvSpPr>
            <p:spPr>
              <a:xfrm>
                <a:off x="1292604" y="6739193"/>
                <a:ext cx="470926" cy="185762"/>
              </a:xfrm>
              <a:prstGeom prst="rect">
                <a:avLst/>
              </a:prstGeom>
              <a:noFill/>
            </p:spPr>
            <p:txBody>
              <a:bodyPr wrap="square" rtlCol="0">
                <a:spAutoFit/>
              </a:bodyPr>
              <a:lstStyle/>
              <a:p>
                <a:pPr marL="0" marR="0" lvl="0" indent="0" algn="ctr" defTabSz="746425" rtl="0" eaLnBrk="1" fontAlgn="auto" latinLnBrk="0" hangingPunct="1">
                  <a:lnSpc>
                    <a:spcPct val="100000"/>
                  </a:lnSpc>
                  <a:spcBef>
                    <a:spcPts val="0"/>
                  </a:spcBef>
                  <a:spcAft>
                    <a:spcPts val="0"/>
                  </a:spcAft>
                  <a:buClrTx/>
                  <a:buSzTx/>
                  <a:buFontTx/>
                  <a:buNone/>
                  <a:tabLst/>
                  <a:defRPr/>
                </a:pPr>
                <a:r>
                  <a:rPr kumimoji="0" lang="de-DE" sz="600" b="1" i="0" u="none" strike="noStrike" kern="1200" cap="none" spc="0" normalizeH="0" baseline="0" noProof="0" dirty="0">
                    <a:ln>
                      <a:noFill/>
                    </a:ln>
                    <a:solidFill>
                      <a:prstClr val="white"/>
                    </a:solidFill>
                    <a:effectLst/>
                    <a:uLnTx/>
                    <a:uFillTx/>
                    <a:latin typeface="Arial" panose="020B0604020202020204" pitchFamily="34" charset="0"/>
                    <a:ea typeface="Helvetica Neue Condensed" panose="02000503000000020004" pitchFamily="2" charset="0"/>
                    <a:cs typeface="Arial" panose="020B0604020202020204" pitchFamily="34" charset="0"/>
                  </a:rPr>
                  <a:t>KUNDE</a:t>
                </a:r>
              </a:p>
            </p:txBody>
          </p:sp>
          <p:sp>
            <p:nvSpPr>
              <p:cNvPr id="337" name="Textfeld 336">
                <a:extLst>
                  <a:ext uri="{FF2B5EF4-FFF2-40B4-BE49-F238E27FC236}">
                    <a16:creationId xmlns:a16="http://schemas.microsoft.com/office/drawing/2014/main" id="{3D49940B-F7BD-8C45-89AD-389E2C0B5AD7}"/>
                  </a:ext>
                </a:extLst>
              </p:cNvPr>
              <p:cNvSpPr txBox="1"/>
              <p:nvPr/>
            </p:nvSpPr>
            <p:spPr>
              <a:xfrm>
                <a:off x="1287401" y="5532972"/>
                <a:ext cx="470926" cy="185762"/>
              </a:xfrm>
              <a:prstGeom prst="rect">
                <a:avLst/>
              </a:prstGeom>
              <a:noFill/>
            </p:spPr>
            <p:txBody>
              <a:bodyPr wrap="square" rtlCol="0">
                <a:spAutoFit/>
              </a:bodyPr>
              <a:lstStyle/>
              <a:p>
                <a:pPr marL="0" marR="0" lvl="0" indent="0" algn="ctr" defTabSz="746425" rtl="0" eaLnBrk="1" fontAlgn="auto" latinLnBrk="0" hangingPunct="1">
                  <a:lnSpc>
                    <a:spcPct val="100000"/>
                  </a:lnSpc>
                  <a:spcBef>
                    <a:spcPts val="0"/>
                  </a:spcBef>
                  <a:spcAft>
                    <a:spcPts val="0"/>
                  </a:spcAft>
                  <a:buClrTx/>
                  <a:buSzTx/>
                  <a:buFontTx/>
                  <a:buNone/>
                  <a:tabLst/>
                  <a:defRPr/>
                </a:pPr>
                <a:r>
                  <a:rPr kumimoji="0" lang="de-DE" sz="600" b="1" i="0" u="none" strike="noStrike" kern="1200" cap="none" spc="0" normalizeH="0" baseline="0" noProof="0" dirty="0">
                    <a:ln>
                      <a:noFill/>
                    </a:ln>
                    <a:solidFill>
                      <a:prstClr val="white"/>
                    </a:solidFill>
                    <a:effectLst/>
                    <a:uLnTx/>
                    <a:uFillTx/>
                    <a:latin typeface="Arial" panose="020B0604020202020204" pitchFamily="34" charset="0"/>
                    <a:ea typeface="Helvetica Neue Condensed" panose="02000503000000020004" pitchFamily="2" charset="0"/>
                    <a:cs typeface="Arial" panose="020B0604020202020204" pitchFamily="34" charset="0"/>
                  </a:rPr>
                  <a:t>KUNDE</a:t>
                </a:r>
              </a:p>
            </p:txBody>
          </p:sp>
          <p:sp>
            <p:nvSpPr>
              <p:cNvPr id="338" name="Textfeld 337">
                <a:extLst>
                  <a:ext uri="{FF2B5EF4-FFF2-40B4-BE49-F238E27FC236}">
                    <a16:creationId xmlns:a16="http://schemas.microsoft.com/office/drawing/2014/main" id="{94C02377-C109-5E4E-9941-B2D7ACF9E54F}"/>
                  </a:ext>
                </a:extLst>
              </p:cNvPr>
              <p:cNvSpPr txBox="1"/>
              <p:nvPr/>
            </p:nvSpPr>
            <p:spPr>
              <a:xfrm>
                <a:off x="1288625" y="4909895"/>
                <a:ext cx="470926" cy="185762"/>
              </a:xfrm>
              <a:prstGeom prst="rect">
                <a:avLst/>
              </a:prstGeom>
              <a:noFill/>
            </p:spPr>
            <p:txBody>
              <a:bodyPr wrap="square" rtlCol="0">
                <a:spAutoFit/>
              </a:bodyPr>
              <a:lstStyle/>
              <a:p>
                <a:pPr marL="0" marR="0" lvl="0" indent="0" algn="ctr" defTabSz="746425" rtl="0" eaLnBrk="1" fontAlgn="auto" latinLnBrk="0" hangingPunct="1">
                  <a:lnSpc>
                    <a:spcPct val="100000"/>
                  </a:lnSpc>
                  <a:spcBef>
                    <a:spcPts val="0"/>
                  </a:spcBef>
                  <a:spcAft>
                    <a:spcPts val="0"/>
                  </a:spcAft>
                  <a:buClrTx/>
                  <a:buSzTx/>
                  <a:buFontTx/>
                  <a:buNone/>
                  <a:tabLst/>
                  <a:defRPr/>
                </a:pPr>
                <a:r>
                  <a:rPr kumimoji="0" lang="de-DE" sz="600" b="1" i="0" u="none" strike="noStrike" kern="1200" cap="none" spc="0" normalizeH="0" baseline="0" noProof="0" dirty="0">
                    <a:ln>
                      <a:noFill/>
                    </a:ln>
                    <a:solidFill>
                      <a:prstClr val="white"/>
                    </a:solidFill>
                    <a:effectLst/>
                    <a:uLnTx/>
                    <a:uFillTx/>
                    <a:latin typeface="Arial" panose="020B0604020202020204" pitchFamily="34" charset="0"/>
                    <a:ea typeface="Helvetica Neue Condensed" panose="02000503000000020004" pitchFamily="2" charset="0"/>
                    <a:cs typeface="Arial" panose="020B0604020202020204" pitchFamily="34" charset="0"/>
                  </a:rPr>
                  <a:t>KUNDE</a:t>
                </a:r>
              </a:p>
            </p:txBody>
          </p:sp>
          <p:sp>
            <p:nvSpPr>
              <p:cNvPr id="339" name="Textfeld 338">
                <a:extLst>
                  <a:ext uri="{FF2B5EF4-FFF2-40B4-BE49-F238E27FC236}">
                    <a16:creationId xmlns:a16="http://schemas.microsoft.com/office/drawing/2014/main" id="{8ED536F1-1ED1-6D48-AE2B-B3AF8E766ECB}"/>
                  </a:ext>
                </a:extLst>
              </p:cNvPr>
              <p:cNvSpPr txBox="1"/>
              <p:nvPr/>
            </p:nvSpPr>
            <p:spPr>
              <a:xfrm>
                <a:off x="1797563" y="5215490"/>
                <a:ext cx="470926" cy="185762"/>
              </a:xfrm>
              <a:prstGeom prst="rect">
                <a:avLst/>
              </a:prstGeom>
              <a:noFill/>
            </p:spPr>
            <p:txBody>
              <a:bodyPr wrap="square" rtlCol="0">
                <a:spAutoFit/>
              </a:bodyPr>
              <a:lstStyle/>
              <a:p>
                <a:pPr marL="0" marR="0" lvl="0" indent="0" algn="ctr" defTabSz="746425" rtl="0" eaLnBrk="1" fontAlgn="auto" latinLnBrk="0" hangingPunct="1">
                  <a:lnSpc>
                    <a:spcPct val="100000"/>
                  </a:lnSpc>
                  <a:spcBef>
                    <a:spcPts val="0"/>
                  </a:spcBef>
                  <a:spcAft>
                    <a:spcPts val="0"/>
                  </a:spcAft>
                  <a:buClrTx/>
                  <a:buSzTx/>
                  <a:buFontTx/>
                  <a:buNone/>
                  <a:tabLst/>
                  <a:defRPr/>
                </a:pPr>
                <a:r>
                  <a:rPr kumimoji="0" lang="de-DE" sz="600" b="1" i="0" u="none" strike="noStrike" kern="1200" cap="none" spc="0" normalizeH="0" baseline="0" noProof="0" dirty="0">
                    <a:ln>
                      <a:noFill/>
                    </a:ln>
                    <a:solidFill>
                      <a:prstClr val="white"/>
                    </a:solidFill>
                    <a:effectLst/>
                    <a:uLnTx/>
                    <a:uFillTx/>
                    <a:latin typeface="Arial" panose="020B0604020202020204" pitchFamily="34" charset="0"/>
                    <a:ea typeface="Helvetica Neue Condensed" panose="02000503000000020004" pitchFamily="2" charset="0"/>
                    <a:cs typeface="Arial" panose="020B0604020202020204" pitchFamily="34" charset="0"/>
                  </a:rPr>
                  <a:t>KUNDE</a:t>
                </a:r>
              </a:p>
            </p:txBody>
          </p:sp>
          <p:sp>
            <p:nvSpPr>
              <p:cNvPr id="340" name="Textfeld 339">
                <a:extLst>
                  <a:ext uri="{FF2B5EF4-FFF2-40B4-BE49-F238E27FC236}">
                    <a16:creationId xmlns:a16="http://schemas.microsoft.com/office/drawing/2014/main" id="{A3C0C365-5147-3046-854C-4543F0BBAF88}"/>
                  </a:ext>
                </a:extLst>
              </p:cNvPr>
              <p:cNvSpPr txBox="1"/>
              <p:nvPr/>
            </p:nvSpPr>
            <p:spPr>
              <a:xfrm>
                <a:off x="1284587" y="4300396"/>
                <a:ext cx="470926" cy="185762"/>
              </a:xfrm>
              <a:prstGeom prst="rect">
                <a:avLst/>
              </a:prstGeom>
              <a:noFill/>
            </p:spPr>
            <p:txBody>
              <a:bodyPr wrap="square" rtlCol="0">
                <a:spAutoFit/>
              </a:bodyPr>
              <a:lstStyle/>
              <a:p>
                <a:pPr marL="0" marR="0" lvl="0" indent="0" algn="ctr" defTabSz="746425" rtl="0" eaLnBrk="1" fontAlgn="auto" latinLnBrk="0" hangingPunct="1">
                  <a:lnSpc>
                    <a:spcPct val="100000"/>
                  </a:lnSpc>
                  <a:spcBef>
                    <a:spcPts val="0"/>
                  </a:spcBef>
                  <a:spcAft>
                    <a:spcPts val="0"/>
                  </a:spcAft>
                  <a:buClrTx/>
                  <a:buSzTx/>
                  <a:buFontTx/>
                  <a:buNone/>
                  <a:tabLst/>
                  <a:defRPr/>
                </a:pPr>
                <a:r>
                  <a:rPr kumimoji="0" lang="de-DE" sz="600" b="1" i="0" u="none" strike="noStrike" kern="1200" cap="none" spc="0" normalizeH="0" baseline="0" noProof="0" dirty="0">
                    <a:ln>
                      <a:noFill/>
                    </a:ln>
                    <a:solidFill>
                      <a:prstClr val="white"/>
                    </a:solidFill>
                    <a:effectLst/>
                    <a:uLnTx/>
                    <a:uFillTx/>
                    <a:latin typeface="Arial" panose="020B0604020202020204" pitchFamily="34" charset="0"/>
                    <a:ea typeface="Helvetica Neue Condensed" panose="02000503000000020004" pitchFamily="2" charset="0"/>
                    <a:cs typeface="Arial" panose="020B0604020202020204" pitchFamily="34" charset="0"/>
                  </a:rPr>
                  <a:t>KUNDE</a:t>
                </a:r>
              </a:p>
            </p:txBody>
          </p:sp>
          <p:sp>
            <p:nvSpPr>
              <p:cNvPr id="341" name="Textfeld 340">
                <a:extLst>
                  <a:ext uri="{FF2B5EF4-FFF2-40B4-BE49-F238E27FC236}">
                    <a16:creationId xmlns:a16="http://schemas.microsoft.com/office/drawing/2014/main" id="{F3FE5202-BB60-B24F-AD5D-6B7AAF574592}"/>
                  </a:ext>
                </a:extLst>
              </p:cNvPr>
              <p:cNvSpPr txBox="1"/>
              <p:nvPr/>
            </p:nvSpPr>
            <p:spPr>
              <a:xfrm>
                <a:off x="2342243" y="4916743"/>
                <a:ext cx="470926" cy="185762"/>
              </a:xfrm>
              <a:prstGeom prst="rect">
                <a:avLst/>
              </a:prstGeom>
              <a:noFill/>
            </p:spPr>
            <p:txBody>
              <a:bodyPr wrap="square" rtlCol="0">
                <a:spAutoFit/>
              </a:bodyPr>
              <a:lstStyle/>
              <a:p>
                <a:pPr marL="0" marR="0" lvl="0" indent="0" algn="ctr" defTabSz="746425" rtl="0" eaLnBrk="1" fontAlgn="auto" latinLnBrk="0" hangingPunct="1">
                  <a:lnSpc>
                    <a:spcPct val="100000"/>
                  </a:lnSpc>
                  <a:spcBef>
                    <a:spcPts val="0"/>
                  </a:spcBef>
                  <a:spcAft>
                    <a:spcPts val="0"/>
                  </a:spcAft>
                  <a:buClrTx/>
                  <a:buSzTx/>
                  <a:buFontTx/>
                  <a:buNone/>
                  <a:tabLst/>
                  <a:defRPr/>
                </a:pPr>
                <a:r>
                  <a:rPr kumimoji="0" lang="de-DE" sz="600" b="1" i="0" u="none" strike="noStrike" kern="1200" cap="none" spc="0" normalizeH="0" baseline="0" noProof="0" dirty="0">
                    <a:ln>
                      <a:noFill/>
                    </a:ln>
                    <a:solidFill>
                      <a:prstClr val="white"/>
                    </a:solidFill>
                    <a:effectLst/>
                    <a:uLnTx/>
                    <a:uFillTx/>
                    <a:latin typeface="Arial" panose="020B0604020202020204" pitchFamily="34" charset="0"/>
                    <a:ea typeface="Helvetica Neue Condensed" panose="02000503000000020004" pitchFamily="2" charset="0"/>
                    <a:cs typeface="Arial" panose="020B0604020202020204" pitchFamily="34" charset="0"/>
                  </a:rPr>
                  <a:t>KUNDE</a:t>
                </a:r>
              </a:p>
            </p:txBody>
          </p:sp>
          <p:sp>
            <p:nvSpPr>
              <p:cNvPr id="342" name="Textfeld 341">
                <a:extLst>
                  <a:ext uri="{FF2B5EF4-FFF2-40B4-BE49-F238E27FC236}">
                    <a16:creationId xmlns:a16="http://schemas.microsoft.com/office/drawing/2014/main" id="{DA0A7594-9155-2549-B076-88819F33932C}"/>
                  </a:ext>
                </a:extLst>
              </p:cNvPr>
              <p:cNvSpPr txBox="1"/>
              <p:nvPr/>
            </p:nvSpPr>
            <p:spPr>
              <a:xfrm>
                <a:off x="1828800" y="4599248"/>
                <a:ext cx="470926" cy="185762"/>
              </a:xfrm>
              <a:prstGeom prst="rect">
                <a:avLst/>
              </a:prstGeom>
              <a:noFill/>
            </p:spPr>
            <p:txBody>
              <a:bodyPr wrap="square" rtlCol="0">
                <a:spAutoFit/>
              </a:bodyPr>
              <a:lstStyle/>
              <a:p>
                <a:pPr marL="0" marR="0" lvl="0" indent="0" algn="ctr" defTabSz="746425" rtl="0" eaLnBrk="1" fontAlgn="auto" latinLnBrk="0" hangingPunct="1">
                  <a:lnSpc>
                    <a:spcPct val="100000"/>
                  </a:lnSpc>
                  <a:spcBef>
                    <a:spcPts val="0"/>
                  </a:spcBef>
                  <a:spcAft>
                    <a:spcPts val="0"/>
                  </a:spcAft>
                  <a:buClrTx/>
                  <a:buSzTx/>
                  <a:buFontTx/>
                  <a:buNone/>
                  <a:tabLst/>
                  <a:defRPr/>
                </a:pPr>
                <a:r>
                  <a:rPr kumimoji="0" lang="de-DE" sz="600" b="1" i="0" u="none" strike="noStrike" kern="1200" cap="none" spc="0" normalizeH="0" baseline="0" noProof="0" dirty="0">
                    <a:ln>
                      <a:noFill/>
                    </a:ln>
                    <a:solidFill>
                      <a:prstClr val="white"/>
                    </a:solidFill>
                    <a:effectLst/>
                    <a:uLnTx/>
                    <a:uFillTx/>
                    <a:latin typeface="Arial" panose="020B0604020202020204" pitchFamily="34" charset="0"/>
                    <a:ea typeface="Helvetica Neue Condensed" panose="02000503000000020004" pitchFamily="2" charset="0"/>
                    <a:cs typeface="Arial" panose="020B0604020202020204" pitchFamily="34" charset="0"/>
                  </a:rPr>
                  <a:t>KUNDE</a:t>
                </a:r>
              </a:p>
            </p:txBody>
          </p:sp>
        </p:grpSp>
        <p:sp>
          <p:nvSpPr>
            <p:cNvPr id="416" name="object 60">
              <a:extLst>
                <a:ext uri="{FF2B5EF4-FFF2-40B4-BE49-F238E27FC236}">
                  <a16:creationId xmlns:a16="http://schemas.microsoft.com/office/drawing/2014/main" id="{0D3D15B1-12A2-1B47-803D-9B50BEB034BD}"/>
                </a:ext>
              </a:extLst>
            </p:cNvPr>
            <p:cNvSpPr/>
            <p:nvPr/>
          </p:nvSpPr>
          <p:spPr>
            <a:xfrm>
              <a:off x="2284720" y="3779493"/>
              <a:ext cx="278801" cy="116784"/>
            </a:xfrm>
            <a:custGeom>
              <a:avLst/>
              <a:gdLst/>
              <a:ahLst/>
              <a:cxnLst/>
              <a:rect l="l" t="t" r="r" b="b"/>
              <a:pathLst>
                <a:path w="215264" h="90170">
                  <a:moveTo>
                    <a:pt x="107353" y="0"/>
                  </a:moveTo>
                  <a:lnTo>
                    <a:pt x="0" y="89788"/>
                  </a:lnTo>
                  <a:lnTo>
                    <a:pt x="214731" y="89788"/>
                  </a:lnTo>
                  <a:lnTo>
                    <a:pt x="107353" y="0"/>
                  </a:lnTo>
                  <a:close/>
                </a:path>
              </a:pathLst>
            </a:custGeom>
            <a:solidFill>
              <a:srgbClr val="80827B"/>
            </a:solidFill>
          </p:spPr>
          <p:txBody>
            <a:bodyPr wrap="square" lIns="0" tIns="0" rIns="0" bIns="0" rtlCol="0"/>
            <a:lstStyle/>
            <a:p>
              <a:pPr marL="0" marR="0" lvl="0" indent="0" algn="l" defTabSz="746425" rtl="0" eaLnBrk="1" fontAlgn="auto" latinLnBrk="0" hangingPunct="1">
                <a:lnSpc>
                  <a:spcPct val="100000"/>
                </a:lnSpc>
                <a:spcBef>
                  <a:spcPts val="0"/>
                </a:spcBef>
                <a:spcAft>
                  <a:spcPts val="0"/>
                </a:spcAft>
                <a:buClrTx/>
                <a:buSzTx/>
                <a:buFontTx/>
                <a:buNone/>
                <a:tabLst/>
                <a:defRPr/>
              </a:pPr>
              <a:endParaRPr kumimoji="0" sz="1903" b="0" i="0" u="none" strike="noStrike" kern="1200" cap="none" spc="0" normalizeH="0" baseline="0" noProof="0">
                <a:ln>
                  <a:noFill/>
                </a:ln>
                <a:solidFill>
                  <a:prstClr val="black"/>
                </a:solidFill>
                <a:effectLst/>
                <a:uLnTx/>
                <a:uFillTx/>
                <a:latin typeface="Calibri"/>
                <a:ea typeface="ＭＳ Ｐゴシック" panose="020B0600070205080204" pitchFamily="34" charset="-128"/>
                <a:cs typeface="+mn-cs"/>
              </a:endParaRPr>
            </a:p>
          </p:txBody>
        </p:sp>
      </p:grpSp>
      <p:cxnSp>
        <p:nvCxnSpPr>
          <p:cNvPr id="427" name="Gerade Verbindung mit Pfeil 426">
            <a:extLst>
              <a:ext uri="{FF2B5EF4-FFF2-40B4-BE49-F238E27FC236}">
                <a16:creationId xmlns:a16="http://schemas.microsoft.com/office/drawing/2014/main" id="{4DA8945E-49EB-824B-8587-BC5217780AD8}"/>
              </a:ext>
            </a:extLst>
          </p:cNvPr>
          <p:cNvCxnSpPr>
            <a:cxnSpLocks/>
          </p:cNvCxnSpPr>
          <p:nvPr/>
        </p:nvCxnSpPr>
        <p:spPr>
          <a:xfrm flipV="1">
            <a:off x="5300569" y="2309876"/>
            <a:ext cx="273237" cy="334115"/>
          </a:xfrm>
          <a:prstGeom prst="straightConnector1">
            <a:avLst/>
          </a:prstGeom>
          <a:ln w="12700">
            <a:solidFill>
              <a:schemeClr val="tx1"/>
            </a:solidFill>
            <a:prstDash val="sysDash"/>
            <a:tailEnd type="triangle"/>
          </a:ln>
        </p:spPr>
        <p:style>
          <a:lnRef idx="2">
            <a:schemeClr val="dk1"/>
          </a:lnRef>
          <a:fillRef idx="0">
            <a:schemeClr val="dk1"/>
          </a:fillRef>
          <a:effectRef idx="1">
            <a:schemeClr val="dk1"/>
          </a:effectRef>
          <a:fontRef idx="minor">
            <a:schemeClr val="tx1"/>
          </a:fontRef>
        </p:style>
      </p:cxnSp>
      <p:cxnSp>
        <p:nvCxnSpPr>
          <p:cNvPr id="429" name="Gerade Verbindung mit Pfeil 428">
            <a:extLst>
              <a:ext uri="{FF2B5EF4-FFF2-40B4-BE49-F238E27FC236}">
                <a16:creationId xmlns:a16="http://schemas.microsoft.com/office/drawing/2014/main" id="{ACF0D49C-06D5-2548-8E5E-D433B4091478}"/>
              </a:ext>
            </a:extLst>
          </p:cNvPr>
          <p:cNvCxnSpPr>
            <a:cxnSpLocks/>
          </p:cNvCxnSpPr>
          <p:nvPr/>
        </p:nvCxnSpPr>
        <p:spPr>
          <a:xfrm flipH="1" flipV="1">
            <a:off x="6618696" y="2318514"/>
            <a:ext cx="206927" cy="316985"/>
          </a:xfrm>
          <a:prstGeom prst="straightConnector1">
            <a:avLst/>
          </a:prstGeom>
          <a:ln w="12700">
            <a:solidFill>
              <a:schemeClr val="tx1">
                <a:lumMod val="85000"/>
                <a:lumOff val="15000"/>
              </a:schemeClr>
            </a:solidFill>
            <a:prstDash val="sysDash"/>
            <a:tailEnd type="triangle"/>
          </a:ln>
        </p:spPr>
        <p:style>
          <a:lnRef idx="2">
            <a:schemeClr val="dk1"/>
          </a:lnRef>
          <a:fillRef idx="0">
            <a:schemeClr val="dk1"/>
          </a:fillRef>
          <a:effectRef idx="1">
            <a:schemeClr val="dk1"/>
          </a:effectRef>
          <a:fontRef idx="minor">
            <a:schemeClr val="tx1"/>
          </a:fontRef>
        </p:style>
      </p:cxnSp>
      <p:cxnSp>
        <p:nvCxnSpPr>
          <p:cNvPr id="433" name="Gerade Verbindung mit Pfeil 432">
            <a:extLst>
              <a:ext uri="{FF2B5EF4-FFF2-40B4-BE49-F238E27FC236}">
                <a16:creationId xmlns:a16="http://schemas.microsoft.com/office/drawing/2014/main" id="{0118C525-FB84-F34A-82D9-76CEEBBD72F8}"/>
              </a:ext>
            </a:extLst>
          </p:cNvPr>
          <p:cNvCxnSpPr>
            <a:cxnSpLocks/>
            <a:stCxn id="676" idx="0"/>
          </p:cNvCxnSpPr>
          <p:nvPr/>
        </p:nvCxnSpPr>
        <p:spPr>
          <a:xfrm flipV="1">
            <a:off x="6089942" y="2309379"/>
            <a:ext cx="0" cy="319457"/>
          </a:xfrm>
          <a:prstGeom prst="straightConnector1">
            <a:avLst/>
          </a:prstGeom>
          <a:ln w="12700">
            <a:solidFill>
              <a:schemeClr val="tx1"/>
            </a:solidFill>
            <a:prstDash val="sysDash"/>
            <a:tailEnd type="triangle"/>
          </a:ln>
        </p:spPr>
        <p:style>
          <a:lnRef idx="2">
            <a:schemeClr val="dk1"/>
          </a:lnRef>
          <a:fillRef idx="0">
            <a:schemeClr val="dk1"/>
          </a:fillRef>
          <a:effectRef idx="1">
            <a:schemeClr val="dk1"/>
          </a:effectRef>
          <a:fontRef idx="minor">
            <a:schemeClr val="tx1"/>
          </a:fontRef>
        </p:style>
      </p:cxnSp>
      <p:sp>
        <p:nvSpPr>
          <p:cNvPr id="456" name="object 137">
            <a:extLst>
              <a:ext uri="{FF2B5EF4-FFF2-40B4-BE49-F238E27FC236}">
                <a16:creationId xmlns:a16="http://schemas.microsoft.com/office/drawing/2014/main" id="{21C243E3-FE78-FD43-9FF4-D50F34190237}"/>
              </a:ext>
            </a:extLst>
          </p:cNvPr>
          <p:cNvSpPr txBox="1"/>
          <p:nvPr/>
        </p:nvSpPr>
        <p:spPr>
          <a:xfrm>
            <a:off x="11494883" y="3553409"/>
            <a:ext cx="684245" cy="163691"/>
          </a:xfrm>
          <a:prstGeom prst="rect">
            <a:avLst/>
          </a:prstGeom>
        </p:spPr>
        <p:txBody>
          <a:bodyPr vert="horz" wrap="square" lIns="0" tIns="12756" rIns="0" bIns="0" rtlCol="0">
            <a:spAutoFit/>
          </a:bodyPr>
          <a:lstStyle/>
          <a:p>
            <a:pPr marL="13427" marR="0" lvl="0" indent="0" algn="ctr" defTabSz="746425" rtl="0" eaLnBrk="1" fontAlgn="auto" latinLnBrk="0" hangingPunct="1">
              <a:lnSpc>
                <a:spcPct val="100000"/>
              </a:lnSpc>
              <a:spcBef>
                <a:spcPts val="100"/>
              </a:spcBef>
              <a:spcAft>
                <a:spcPts val="0"/>
              </a:spcAft>
              <a:buClrTx/>
              <a:buSzTx/>
              <a:buFontTx/>
              <a:buNone/>
              <a:tabLst/>
              <a:defRPr/>
            </a:pPr>
            <a:r>
              <a:rPr kumimoji="0" lang="tr-TR" sz="980" b="1" i="0" u="none" strike="noStrike" kern="1200" cap="none" spc="-11" normalizeH="0" baseline="0" noProof="0" dirty="0">
                <a:ln>
                  <a:noFill/>
                </a:ln>
                <a:solidFill>
                  <a:prstClr val="black">
                    <a:lumMod val="85000"/>
                    <a:lumOff val="15000"/>
                  </a:prstClr>
                </a:solidFill>
                <a:effectLst/>
                <a:uLnTx/>
                <a:uFillTx/>
                <a:latin typeface="Arial" panose="020B0604020202020204" pitchFamily="34" charset="0"/>
                <a:ea typeface="Helvetica Neue Condensed" panose="02000503000000020004" pitchFamily="2" charset="0"/>
                <a:cs typeface="Arial" panose="020B0604020202020204" pitchFamily="34" charset="0"/>
              </a:rPr>
              <a:t>1.Linie</a:t>
            </a:r>
            <a:endParaRPr kumimoji="0" sz="980" b="1"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Helvetica Neue Condensed" panose="02000503000000020004" pitchFamily="2" charset="0"/>
              <a:cs typeface="Arial" panose="020B0604020202020204" pitchFamily="34" charset="0"/>
            </a:endParaRPr>
          </a:p>
        </p:txBody>
      </p:sp>
      <p:sp>
        <p:nvSpPr>
          <p:cNvPr id="457" name="object 137">
            <a:extLst>
              <a:ext uri="{FF2B5EF4-FFF2-40B4-BE49-F238E27FC236}">
                <a16:creationId xmlns:a16="http://schemas.microsoft.com/office/drawing/2014/main" id="{2E39B5FB-1D2D-4F4E-9B52-B276EC5C3010}"/>
              </a:ext>
            </a:extLst>
          </p:cNvPr>
          <p:cNvSpPr txBox="1"/>
          <p:nvPr/>
        </p:nvSpPr>
        <p:spPr>
          <a:xfrm>
            <a:off x="11507755" y="4203400"/>
            <a:ext cx="684245" cy="163691"/>
          </a:xfrm>
          <a:prstGeom prst="rect">
            <a:avLst/>
          </a:prstGeom>
        </p:spPr>
        <p:txBody>
          <a:bodyPr vert="horz" wrap="square" lIns="0" tIns="12756" rIns="0" bIns="0" rtlCol="0">
            <a:spAutoFit/>
          </a:bodyPr>
          <a:lstStyle/>
          <a:p>
            <a:pPr marL="13427" marR="0" lvl="0" indent="0" algn="ctr" defTabSz="746425" rtl="0" eaLnBrk="1" fontAlgn="auto" latinLnBrk="0" hangingPunct="1">
              <a:lnSpc>
                <a:spcPct val="100000"/>
              </a:lnSpc>
              <a:spcBef>
                <a:spcPts val="100"/>
              </a:spcBef>
              <a:spcAft>
                <a:spcPts val="0"/>
              </a:spcAft>
              <a:buClrTx/>
              <a:buSzTx/>
              <a:buFontTx/>
              <a:buNone/>
              <a:tabLst/>
              <a:defRPr/>
            </a:pPr>
            <a:r>
              <a:rPr kumimoji="0" lang="tr-TR" sz="980" b="1" i="0" u="none" strike="noStrike" kern="1200" cap="none" spc="-11" normalizeH="0" baseline="0" noProof="0" dirty="0">
                <a:ln>
                  <a:noFill/>
                </a:ln>
                <a:solidFill>
                  <a:prstClr val="black">
                    <a:lumMod val="85000"/>
                    <a:lumOff val="15000"/>
                  </a:prstClr>
                </a:solidFill>
                <a:effectLst/>
                <a:uLnTx/>
                <a:uFillTx/>
                <a:latin typeface="Arial" panose="020B0604020202020204" pitchFamily="34" charset="0"/>
                <a:ea typeface="Helvetica Neue Condensed" panose="02000503000000020004" pitchFamily="2" charset="0"/>
                <a:cs typeface="Arial" panose="020B0604020202020204" pitchFamily="34" charset="0"/>
              </a:rPr>
              <a:t>2.Linie</a:t>
            </a:r>
            <a:endParaRPr kumimoji="0" sz="980" b="1"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Helvetica Neue Condensed" panose="02000503000000020004" pitchFamily="2" charset="0"/>
              <a:cs typeface="Arial" panose="020B0604020202020204" pitchFamily="34" charset="0"/>
            </a:endParaRPr>
          </a:p>
        </p:txBody>
      </p:sp>
      <p:sp>
        <p:nvSpPr>
          <p:cNvPr id="458" name="object 137">
            <a:extLst>
              <a:ext uri="{FF2B5EF4-FFF2-40B4-BE49-F238E27FC236}">
                <a16:creationId xmlns:a16="http://schemas.microsoft.com/office/drawing/2014/main" id="{C33F4D9C-6EC6-D840-A736-715F06F917E3}"/>
              </a:ext>
            </a:extLst>
          </p:cNvPr>
          <p:cNvSpPr txBox="1"/>
          <p:nvPr/>
        </p:nvSpPr>
        <p:spPr>
          <a:xfrm>
            <a:off x="11507755" y="4847051"/>
            <a:ext cx="684245" cy="163691"/>
          </a:xfrm>
          <a:prstGeom prst="rect">
            <a:avLst/>
          </a:prstGeom>
        </p:spPr>
        <p:txBody>
          <a:bodyPr vert="horz" wrap="square" lIns="0" tIns="12756" rIns="0" bIns="0" rtlCol="0">
            <a:spAutoFit/>
          </a:bodyPr>
          <a:lstStyle/>
          <a:p>
            <a:pPr marL="13427" marR="0" lvl="0" indent="0" algn="ctr" defTabSz="746425" rtl="0" eaLnBrk="1" fontAlgn="auto" latinLnBrk="0" hangingPunct="1">
              <a:lnSpc>
                <a:spcPct val="100000"/>
              </a:lnSpc>
              <a:spcBef>
                <a:spcPts val="100"/>
              </a:spcBef>
              <a:spcAft>
                <a:spcPts val="0"/>
              </a:spcAft>
              <a:buClrTx/>
              <a:buSzTx/>
              <a:buFontTx/>
              <a:buNone/>
              <a:tabLst/>
              <a:defRPr/>
            </a:pPr>
            <a:r>
              <a:rPr kumimoji="0" lang="tr-TR" sz="980" b="1" i="0" u="none" strike="noStrike" kern="1200" cap="none" spc="-11" normalizeH="0" baseline="0" noProof="0" dirty="0">
                <a:ln>
                  <a:noFill/>
                </a:ln>
                <a:solidFill>
                  <a:prstClr val="black">
                    <a:lumMod val="85000"/>
                    <a:lumOff val="15000"/>
                  </a:prstClr>
                </a:solidFill>
                <a:effectLst/>
                <a:uLnTx/>
                <a:uFillTx/>
                <a:latin typeface="Arial" panose="020B0604020202020204" pitchFamily="34" charset="0"/>
                <a:ea typeface="Helvetica Neue Condensed" panose="02000503000000020004" pitchFamily="2" charset="0"/>
                <a:cs typeface="Arial" panose="020B0604020202020204" pitchFamily="34" charset="0"/>
              </a:rPr>
              <a:t>3.Linie</a:t>
            </a:r>
            <a:endParaRPr kumimoji="0" sz="980" b="1"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Helvetica Neue Condensed" panose="02000503000000020004" pitchFamily="2" charset="0"/>
              <a:cs typeface="Arial" panose="020B0604020202020204" pitchFamily="34" charset="0"/>
            </a:endParaRPr>
          </a:p>
        </p:txBody>
      </p:sp>
      <p:grpSp>
        <p:nvGrpSpPr>
          <p:cNvPr id="459" name="Gruppieren 458">
            <a:extLst>
              <a:ext uri="{FF2B5EF4-FFF2-40B4-BE49-F238E27FC236}">
                <a16:creationId xmlns:a16="http://schemas.microsoft.com/office/drawing/2014/main" id="{1C51F53E-EE8D-8B46-A834-63DE474AE8A9}"/>
              </a:ext>
            </a:extLst>
          </p:cNvPr>
          <p:cNvGrpSpPr/>
          <p:nvPr/>
        </p:nvGrpSpPr>
        <p:grpSpPr>
          <a:xfrm>
            <a:off x="6600277" y="2971403"/>
            <a:ext cx="661450" cy="672420"/>
            <a:chOff x="7580913" y="3794155"/>
            <a:chExt cx="1102662" cy="1092170"/>
          </a:xfrm>
        </p:grpSpPr>
        <p:grpSp>
          <p:nvGrpSpPr>
            <p:cNvPr id="460" name="Gruppieren 459">
              <a:extLst>
                <a:ext uri="{FF2B5EF4-FFF2-40B4-BE49-F238E27FC236}">
                  <a16:creationId xmlns:a16="http://schemas.microsoft.com/office/drawing/2014/main" id="{4183784D-CA69-D54C-A436-F69AD83A412A}"/>
                </a:ext>
              </a:extLst>
            </p:cNvPr>
            <p:cNvGrpSpPr/>
            <p:nvPr/>
          </p:nvGrpSpPr>
          <p:grpSpPr>
            <a:xfrm>
              <a:off x="7758864" y="3794155"/>
              <a:ext cx="746760" cy="1092170"/>
              <a:chOff x="4681843" y="3764637"/>
              <a:chExt cx="746760" cy="1092170"/>
            </a:xfrm>
          </p:grpSpPr>
          <p:sp>
            <p:nvSpPr>
              <p:cNvPr id="487" name="object 28">
                <a:extLst>
                  <a:ext uri="{FF2B5EF4-FFF2-40B4-BE49-F238E27FC236}">
                    <a16:creationId xmlns:a16="http://schemas.microsoft.com/office/drawing/2014/main" id="{3DC23B77-E079-E647-BCFD-28ECE2F68342}"/>
                  </a:ext>
                </a:extLst>
              </p:cNvPr>
              <p:cNvSpPr/>
              <p:nvPr/>
            </p:nvSpPr>
            <p:spPr>
              <a:xfrm>
                <a:off x="5162922" y="4657725"/>
                <a:ext cx="157083" cy="114317"/>
              </a:xfrm>
              <a:custGeom>
                <a:avLst/>
                <a:gdLst/>
                <a:ahLst/>
                <a:cxnLst/>
                <a:rect l="l" t="t" r="r" b="b"/>
                <a:pathLst>
                  <a:path w="121285" h="88264">
                    <a:moveTo>
                      <a:pt x="65709" y="0"/>
                    </a:moveTo>
                    <a:lnTo>
                      <a:pt x="33981" y="5931"/>
                    </a:lnTo>
                    <a:lnTo>
                      <a:pt x="10879" y="25584"/>
                    </a:lnTo>
                    <a:lnTo>
                      <a:pt x="0" y="53885"/>
                    </a:lnTo>
                    <a:lnTo>
                      <a:pt x="4940" y="85763"/>
                    </a:lnTo>
                    <a:lnTo>
                      <a:pt x="10985" y="87934"/>
                    </a:lnTo>
                    <a:lnTo>
                      <a:pt x="17157" y="86753"/>
                    </a:lnTo>
                    <a:lnTo>
                      <a:pt x="23291" y="86525"/>
                    </a:lnTo>
                    <a:lnTo>
                      <a:pt x="25586" y="85839"/>
                    </a:lnTo>
                    <a:lnTo>
                      <a:pt x="26454" y="83794"/>
                    </a:lnTo>
                    <a:lnTo>
                      <a:pt x="27368" y="81889"/>
                    </a:lnTo>
                    <a:lnTo>
                      <a:pt x="54572" y="61353"/>
                    </a:lnTo>
                    <a:lnTo>
                      <a:pt x="56571" y="61353"/>
                    </a:lnTo>
                    <a:lnTo>
                      <a:pt x="57404" y="59677"/>
                    </a:lnTo>
                    <a:lnTo>
                      <a:pt x="56477" y="58089"/>
                    </a:lnTo>
                    <a:lnTo>
                      <a:pt x="54775" y="58064"/>
                    </a:lnTo>
                    <a:lnTo>
                      <a:pt x="48222" y="55384"/>
                    </a:lnTo>
                    <a:lnTo>
                      <a:pt x="44196" y="51917"/>
                    </a:lnTo>
                    <a:lnTo>
                      <a:pt x="41541" y="47053"/>
                    </a:lnTo>
                    <a:lnTo>
                      <a:pt x="39104" y="39029"/>
                    </a:lnTo>
                    <a:lnTo>
                      <a:pt x="39967" y="30934"/>
                    </a:lnTo>
                    <a:lnTo>
                      <a:pt x="43820" y="23700"/>
                    </a:lnTo>
                    <a:lnTo>
                      <a:pt x="50355" y="18262"/>
                    </a:lnTo>
                    <a:lnTo>
                      <a:pt x="58396" y="15730"/>
                    </a:lnTo>
                    <a:lnTo>
                      <a:pt x="100541" y="15730"/>
                    </a:lnTo>
                    <a:lnTo>
                      <a:pt x="87257" y="5886"/>
                    </a:lnTo>
                    <a:lnTo>
                      <a:pt x="65709" y="0"/>
                    </a:lnTo>
                    <a:close/>
                  </a:path>
                  <a:path w="121285" h="88264">
                    <a:moveTo>
                      <a:pt x="100541" y="15730"/>
                    </a:moveTo>
                    <a:lnTo>
                      <a:pt x="58396" y="15730"/>
                    </a:lnTo>
                    <a:lnTo>
                      <a:pt x="66464" y="16370"/>
                    </a:lnTo>
                    <a:lnTo>
                      <a:pt x="73653" y="19934"/>
                    </a:lnTo>
                    <a:lnTo>
                      <a:pt x="79057" y="26174"/>
                    </a:lnTo>
                    <a:lnTo>
                      <a:pt x="81841" y="34454"/>
                    </a:lnTo>
                    <a:lnTo>
                      <a:pt x="81332" y="42703"/>
                    </a:lnTo>
                    <a:lnTo>
                      <a:pt x="77759" y="50066"/>
                    </a:lnTo>
                    <a:lnTo>
                      <a:pt x="71348" y="55689"/>
                    </a:lnTo>
                    <a:lnTo>
                      <a:pt x="69634" y="56680"/>
                    </a:lnTo>
                    <a:lnTo>
                      <a:pt x="67729" y="57276"/>
                    </a:lnTo>
                    <a:lnTo>
                      <a:pt x="65951" y="58115"/>
                    </a:lnTo>
                    <a:lnTo>
                      <a:pt x="64363" y="59816"/>
                    </a:lnTo>
                    <a:lnTo>
                      <a:pt x="66294" y="61175"/>
                    </a:lnTo>
                    <a:lnTo>
                      <a:pt x="67945" y="61594"/>
                    </a:lnTo>
                    <a:lnTo>
                      <a:pt x="76374" y="64444"/>
                    </a:lnTo>
                    <a:lnTo>
                      <a:pt x="95567" y="85928"/>
                    </a:lnTo>
                    <a:lnTo>
                      <a:pt x="97574" y="86525"/>
                    </a:lnTo>
                    <a:lnTo>
                      <a:pt x="103771" y="86855"/>
                    </a:lnTo>
                    <a:lnTo>
                      <a:pt x="110007" y="87845"/>
                    </a:lnTo>
                    <a:lnTo>
                      <a:pt x="116141" y="85839"/>
                    </a:lnTo>
                    <a:lnTo>
                      <a:pt x="118743" y="79421"/>
                    </a:lnTo>
                    <a:lnTo>
                      <a:pt x="120345" y="72812"/>
                    </a:lnTo>
                    <a:lnTo>
                      <a:pt x="121128" y="66036"/>
                    </a:lnTo>
                    <a:lnTo>
                      <a:pt x="121272" y="59118"/>
                    </a:lnTo>
                    <a:lnTo>
                      <a:pt x="116698" y="37229"/>
                    </a:lnTo>
                    <a:lnTo>
                      <a:pt x="104806" y="18891"/>
                    </a:lnTo>
                    <a:lnTo>
                      <a:pt x="100541" y="15730"/>
                    </a:lnTo>
                    <a:close/>
                  </a:path>
                  <a:path w="121285" h="88264">
                    <a:moveTo>
                      <a:pt x="56571" y="61353"/>
                    </a:moveTo>
                    <a:lnTo>
                      <a:pt x="54572" y="61353"/>
                    </a:lnTo>
                    <a:lnTo>
                      <a:pt x="56489" y="61518"/>
                    </a:lnTo>
                    <a:lnTo>
                      <a:pt x="56571" y="61353"/>
                    </a:lnTo>
                    <a:close/>
                  </a:path>
                </a:pathLst>
              </a:custGeom>
              <a:solidFill>
                <a:srgbClr val="FABD44"/>
              </a:solidFill>
            </p:spPr>
            <p:txBody>
              <a:bodyPr wrap="square" lIns="0" tIns="0" rIns="0" bIns="0" rtlCol="0"/>
              <a:lstStyle/>
              <a:p>
                <a:pPr marL="0" marR="0" lvl="0" indent="0" algn="l" defTabSz="746425" rtl="0" eaLnBrk="1" fontAlgn="auto" latinLnBrk="0" hangingPunct="1">
                  <a:lnSpc>
                    <a:spcPct val="100000"/>
                  </a:lnSpc>
                  <a:spcBef>
                    <a:spcPts val="0"/>
                  </a:spcBef>
                  <a:spcAft>
                    <a:spcPts val="0"/>
                  </a:spcAft>
                  <a:buClrTx/>
                  <a:buSzTx/>
                  <a:buFontTx/>
                  <a:buNone/>
                  <a:tabLst/>
                  <a:defRPr/>
                </a:pPr>
                <a:endParaRPr kumimoji="0" sz="1903" b="0" i="0" u="none" strike="noStrike" kern="1200" cap="none" spc="0" normalizeH="0" baseline="0" noProof="0">
                  <a:ln>
                    <a:noFill/>
                  </a:ln>
                  <a:solidFill>
                    <a:prstClr val="black"/>
                  </a:solidFill>
                  <a:effectLst/>
                  <a:uLnTx/>
                  <a:uFillTx/>
                  <a:latin typeface="Calibri"/>
                  <a:ea typeface="ＭＳ Ｐゴシック" panose="020B0600070205080204" pitchFamily="34" charset="-128"/>
                  <a:cs typeface="+mn-cs"/>
                </a:endParaRPr>
              </a:p>
            </p:txBody>
          </p:sp>
          <p:sp>
            <p:nvSpPr>
              <p:cNvPr id="488" name="object 29">
                <a:extLst>
                  <a:ext uri="{FF2B5EF4-FFF2-40B4-BE49-F238E27FC236}">
                    <a16:creationId xmlns:a16="http://schemas.microsoft.com/office/drawing/2014/main" id="{29D371C6-CA1D-014C-AB16-E9F2A639575B}"/>
                  </a:ext>
                </a:extLst>
              </p:cNvPr>
              <p:cNvSpPr/>
              <p:nvPr/>
            </p:nvSpPr>
            <p:spPr>
              <a:xfrm>
                <a:off x="4800600" y="4658759"/>
                <a:ext cx="157905" cy="113494"/>
              </a:xfrm>
              <a:custGeom>
                <a:avLst/>
                <a:gdLst/>
                <a:ahLst/>
                <a:cxnLst/>
                <a:rect l="l" t="t" r="r" b="b"/>
                <a:pathLst>
                  <a:path w="121920" h="87629">
                    <a:moveTo>
                      <a:pt x="101019" y="15100"/>
                    </a:moveTo>
                    <a:lnTo>
                      <a:pt x="64817" y="15100"/>
                    </a:lnTo>
                    <a:lnTo>
                      <a:pt x="71560" y="17728"/>
                    </a:lnTo>
                    <a:lnTo>
                      <a:pt x="76952" y="22159"/>
                    </a:lnTo>
                    <a:lnTo>
                      <a:pt x="80658" y="28017"/>
                    </a:lnTo>
                    <a:lnTo>
                      <a:pt x="82341" y="34950"/>
                    </a:lnTo>
                    <a:lnTo>
                      <a:pt x="81686" y="41731"/>
                    </a:lnTo>
                    <a:lnTo>
                      <a:pt x="64817" y="57277"/>
                    </a:lnTo>
                    <a:lnTo>
                      <a:pt x="64017" y="58902"/>
                    </a:lnTo>
                    <a:lnTo>
                      <a:pt x="64639" y="60375"/>
                    </a:lnTo>
                    <a:lnTo>
                      <a:pt x="66049" y="60401"/>
                    </a:lnTo>
                    <a:lnTo>
                      <a:pt x="67230" y="60629"/>
                    </a:lnTo>
                    <a:lnTo>
                      <a:pt x="95234" y="83629"/>
                    </a:lnTo>
                    <a:lnTo>
                      <a:pt x="96173" y="85229"/>
                    </a:lnTo>
                    <a:lnTo>
                      <a:pt x="98167" y="85750"/>
                    </a:lnTo>
                    <a:lnTo>
                      <a:pt x="104289" y="85940"/>
                    </a:lnTo>
                    <a:lnTo>
                      <a:pt x="110435" y="87134"/>
                    </a:lnTo>
                    <a:lnTo>
                      <a:pt x="116455" y="84975"/>
                    </a:lnTo>
                    <a:lnTo>
                      <a:pt x="119415" y="77266"/>
                    </a:lnTo>
                    <a:lnTo>
                      <a:pt x="121226" y="69367"/>
                    </a:lnTo>
                    <a:lnTo>
                      <a:pt x="121886" y="61315"/>
                    </a:lnTo>
                    <a:lnTo>
                      <a:pt x="121396" y="53149"/>
                    </a:lnTo>
                    <a:lnTo>
                      <a:pt x="113419" y="29209"/>
                    </a:lnTo>
                    <a:lnTo>
                      <a:pt x="101019" y="15100"/>
                    </a:lnTo>
                    <a:close/>
                  </a:path>
                  <a:path w="121920" h="87629">
                    <a:moveTo>
                      <a:pt x="51088" y="0"/>
                    </a:moveTo>
                    <a:lnTo>
                      <a:pt x="24715" y="10753"/>
                    </a:lnTo>
                    <a:lnTo>
                      <a:pt x="7059" y="31162"/>
                    </a:lnTo>
                    <a:lnTo>
                      <a:pt x="98" y="56743"/>
                    </a:lnTo>
                    <a:lnTo>
                      <a:pt x="0" y="57467"/>
                    </a:lnTo>
                    <a:lnTo>
                      <a:pt x="5254" y="85051"/>
                    </a:lnTo>
                    <a:lnTo>
                      <a:pt x="11388" y="87045"/>
                    </a:lnTo>
                    <a:lnTo>
                      <a:pt x="17662" y="86067"/>
                    </a:lnTo>
                    <a:lnTo>
                      <a:pt x="23885" y="85699"/>
                    </a:lnTo>
                    <a:lnTo>
                      <a:pt x="26196" y="84886"/>
                    </a:lnTo>
                    <a:lnTo>
                      <a:pt x="26755" y="82677"/>
                    </a:lnTo>
                    <a:lnTo>
                      <a:pt x="27708" y="80835"/>
                    </a:lnTo>
                    <a:lnTo>
                      <a:pt x="55597" y="60223"/>
                    </a:lnTo>
                    <a:lnTo>
                      <a:pt x="57070" y="58928"/>
                    </a:lnTo>
                    <a:lnTo>
                      <a:pt x="55749" y="57467"/>
                    </a:lnTo>
                    <a:lnTo>
                      <a:pt x="53793" y="56629"/>
                    </a:lnTo>
                    <a:lnTo>
                      <a:pt x="47228" y="52954"/>
                    </a:lnTo>
                    <a:lnTo>
                      <a:pt x="42783" y="48280"/>
                    </a:lnTo>
                    <a:lnTo>
                      <a:pt x="40299" y="42361"/>
                    </a:lnTo>
                    <a:lnTo>
                      <a:pt x="39627" y="34925"/>
                    </a:lnTo>
                    <a:lnTo>
                      <a:pt x="41939" y="26153"/>
                    </a:lnTo>
                    <a:lnTo>
                      <a:pt x="47704" y="19286"/>
                    </a:lnTo>
                    <a:lnTo>
                      <a:pt x="55726" y="15289"/>
                    </a:lnTo>
                    <a:lnTo>
                      <a:pt x="64817" y="15100"/>
                    </a:lnTo>
                    <a:lnTo>
                      <a:pt x="101019" y="15100"/>
                    </a:lnTo>
                    <a:lnTo>
                      <a:pt x="97705" y="11329"/>
                    </a:lnTo>
                    <a:lnTo>
                      <a:pt x="76260" y="1073"/>
                    </a:lnTo>
                    <a:lnTo>
                      <a:pt x="51088" y="0"/>
                    </a:lnTo>
                    <a:close/>
                  </a:path>
                </a:pathLst>
              </a:custGeom>
              <a:solidFill>
                <a:srgbClr val="FABD44"/>
              </a:solidFill>
            </p:spPr>
            <p:txBody>
              <a:bodyPr wrap="square" lIns="0" tIns="0" rIns="0" bIns="0" rtlCol="0"/>
              <a:lstStyle/>
              <a:p>
                <a:pPr marL="0" marR="0" lvl="0" indent="0" algn="l" defTabSz="746425" rtl="0" eaLnBrk="1" fontAlgn="auto" latinLnBrk="0" hangingPunct="1">
                  <a:lnSpc>
                    <a:spcPct val="100000"/>
                  </a:lnSpc>
                  <a:spcBef>
                    <a:spcPts val="0"/>
                  </a:spcBef>
                  <a:spcAft>
                    <a:spcPts val="0"/>
                  </a:spcAft>
                  <a:buClrTx/>
                  <a:buSzTx/>
                  <a:buFontTx/>
                  <a:buNone/>
                  <a:tabLst/>
                  <a:defRPr/>
                </a:pPr>
                <a:endParaRPr kumimoji="0" sz="1903" b="0" i="0" u="none" strike="noStrike" kern="1200" cap="none" spc="0" normalizeH="0" baseline="0" noProof="0">
                  <a:ln>
                    <a:noFill/>
                  </a:ln>
                  <a:solidFill>
                    <a:prstClr val="black"/>
                  </a:solidFill>
                  <a:effectLst/>
                  <a:uLnTx/>
                  <a:uFillTx/>
                  <a:latin typeface="Calibri"/>
                  <a:ea typeface="ＭＳ Ｐゴシック" panose="020B0600070205080204" pitchFamily="34" charset="-128"/>
                  <a:cs typeface="+mn-cs"/>
                </a:endParaRPr>
              </a:p>
            </p:txBody>
          </p:sp>
          <p:sp>
            <p:nvSpPr>
              <p:cNvPr id="489" name="object 30">
                <a:extLst>
                  <a:ext uri="{FF2B5EF4-FFF2-40B4-BE49-F238E27FC236}">
                    <a16:creationId xmlns:a16="http://schemas.microsoft.com/office/drawing/2014/main" id="{5DA31284-0446-2645-8ED6-8B650C8CE013}"/>
                  </a:ext>
                </a:extLst>
              </p:cNvPr>
              <p:cNvSpPr/>
              <p:nvPr/>
            </p:nvSpPr>
            <p:spPr>
              <a:xfrm>
                <a:off x="4980338" y="4698380"/>
                <a:ext cx="157905" cy="114317"/>
              </a:xfrm>
              <a:custGeom>
                <a:avLst/>
                <a:gdLst/>
                <a:ahLst/>
                <a:cxnLst/>
                <a:rect l="l" t="t" r="r" b="b"/>
                <a:pathLst>
                  <a:path w="121920" h="88264">
                    <a:moveTo>
                      <a:pt x="60955" y="0"/>
                    </a:moveTo>
                    <a:lnTo>
                      <a:pt x="23122" y="12977"/>
                    </a:lnTo>
                    <a:lnTo>
                      <a:pt x="1610" y="46256"/>
                    </a:lnTo>
                    <a:lnTo>
                      <a:pt x="0" y="66125"/>
                    </a:lnTo>
                    <a:lnTo>
                      <a:pt x="5063" y="85812"/>
                    </a:lnTo>
                    <a:lnTo>
                      <a:pt x="11438" y="87907"/>
                    </a:lnTo>
                    <a:lnTo>
                      <a:pt x="17915" y="86853"/>
                    </a:lnTo>
                    <a:lnTo>
                      <a:pt x="24379" y="86434"/>
                    </a:lnTo>
                    <a:lnTo>
                      <a:pt x="25929" y="85913"/>
                    </a:lnTo>
                    <a:lnTo>
                      <a:pt x="26361" y="84504"/>
                    </a:lnTo>
                    <a:lnTo>
                      <a:pt x="26932" y="83234"/>
                    </a:lnTo>
                    <a:lnTo>
                      <a:pt x="54948" y="61275"/>
                    </a:lnTo>
                    <a:lnTo>
                      <a:pt x="56739" y="61275"/>
                    </a:lnTo>
                    <a:lnTo>
                      <a:pt x="57628" y="59510"/>
                    </a:lnTo>
                    <a:lnTo>
                      <a:pt x="56180" y="57999"/>
                    </a:lnTo>
                    <a:lnTo>
                      <a:pt x="54135" y="57808"/>
                    </a:lnTo>
                    <a:lnTo>
                      <a:pt x="52396" y="57072"/>
                    </a:lnTo>
                    <a:lnTo>
                      <a:pt x="45637" y="52556"/>
                    </a:lnTo>
                    <a:lnTo>
                      <a:pt x="41121" y="46042"/>
                    </a:lnTo>
                    <a:lnTo>
                      <a:pt x="39230" y="38366"/>
                    </a:lnTo>
                    <a:lnTo>
                      <a:pt x="40343" y="30364"/>
                    </a:lnTo>
                    <a:lnTo>
                      <a:pt x="44422" y="23238"/>
                    </a:lnTo>
                    <a:lnTo>
                      <a:pt x="50557" y="18249"/>
                    </a:lnTo>
                    <a:lnTo>
                      <a:pt x="58003" y="15806"/>
                    </a:lnTo>
                    <a:lnTo>
                      <a:pt x="100943" y="15806"/>
                    </a:lnTo>
                    <a:lnTo>
                      <a:pt x="98484" y="13054"/>
                    </a:lnTo>
                    <a:lnTo>
                      <a:pt x="80576" y="3289"/>
                    </a:lnTo>
                    <a:lnTo>
                      <a:pt x="60955" y="0"/>
                    </a:lnTo>
                    <a:close/>
                  </a:path>
                  <a:path w="121920" h="88264">
                    <a:moveTo>
                      <a:pt x="120951" y="61326"/>
                    </a:moveTo>
                    <a:lnTo>
                      <a:pt x="67013" y="61326"/>
                    </a:lnTo>
                    <a:lnTo>
                      <a:pt x="68398" y="61847"/>
                    </a:lnTo>
                    <a:lnTo>
                      <a:pt x="68817" y="61961"/>
                    </a:lnTo>
                    <a:lnTo>
                      <a:pt x="77012" y="64813"/>
                    </a:lnTo>
                    <a:lnTo>
                      <a:pt x="95669" y="85812"/>
                    </a:lnTo>
                    <a:lnTo>
                      <a:pt x="95758" y="85952"/>
                    </a:lnTo>
                    <a:lnTo>
                      <a:pt x="97735" y="86536"/>
                    </a:lnTo>
                    <a:lnTo>
                      <a:pt x="103932" y="86904"/>
                    </a:lnTo>
                    <a:lnTo>
                      <a:pt x="110168" y="87730"/>
                    </a:lnTo>
                    <a:lnTo>
                      <a:pt x="116327" y="85952"/>
                    </a:lnTo>
                    <a:lnTo>
                      <a:pt x="121315" y="67067"/>
                    </a:lnTo>
                    <a:lnTo>
                      <a:pt x="120951" y="61326"/>
                    </a:lnTo>
                    <a:close/>
                  </a:path>
                  <a:path w="121920" h="88264">
                    <a:moveTo>
                      <a:pt x="100943" y="15806"/>
                    </a:moveTo>
                    <a:lnTo>
                      <a:pt x="58003" y="15806"/>
                    </a:lnTo>
                    <a:lnTo>
                      <a:pt x="66010" y="16317"/>
                    </a:lnTo>
                    <a:lnTo>
                      <a:pt x="74875" y="18667"/>
                    </a:lnTo>
                    <a:lnTo>
                      <a:pt x="81364" y="26135"/>
                    </a:lnTo>
                    <a:lnTo>
                      <a:pt x="81885" y="34605"/>
                    </a:lnTo>
                    <a:lnTo>
                      <a:pt x="81431" y="42337"/>
                    </a:lnTo>
                    <a:lnTo>
                      <a:pt x="79008" y="48687"/>
                    </a:lnTo>
                    <a:lnTo>
                      <a:pt x="74595" y="53708"/>
                    </a:lnTo>
                    <a:lnTo>
                      <a:pt x="68169" y="57453"/>
                    </a:lnTo>
                    <a:lnTo>
                      <a:pt x="66823" y="58012"/>
                    </a:lnTo>
                    <a:lnTo>
                      <a:pt x="64511" y="58012"/>
                    </a:lnTo>
                    <a:lnTo>
                      <a:pt x="64600" y="59790"/>
                    </a:lnTo>
                    <a:lnTo>
                      <a:pt x="64715" y="61504"/>
                    </a:lnTo>
                    <a:lnTo>
                      <a:pt x="67013" y="61326"/>
                    </a:lnTo>
                    <a:lnTo>
                      <a:pt x="120951" y="61326"/>
                    </a:lnTo>
                    <a:lnTo>
                      <a:pt x="120064" y="47359"/>
                    </a:lnTo>
                    <a:lnTo>
                      <a:pt x="112484" y="28723"/>
                    </a:lnTo>
                    <a:lnTo>
                      <a:pt x="100943" y="15806"/>
                    </a:lnTo>
                    <a:close/>
                  </a:path>
                  <a:path w="121920" h="88264">
                    <a:moveTo>
                      <a:pt x="56739" y="61275"/>
                    </a:moveTo>
                    <a:lnTo>
                      <a:pt x="54948" y="61275"/>
                    </a:lnTo>
                    <a:lnTo>
                      <a:pt x="56675" y="61402"/>
                    </a:lnTo>
                    <a:close/>
                  </a:path>
                </a:pathLst>
              </a:custGeom>
              <a:solidFill>
                <a:srgbClr val="FABD44"/>
              </a:solidFill>
            </p:spPr>
            <p:txBody>
              <a:bodyPr wrap="square" lIns="0" tIns="0" rIns="0" bIns="0" rtlCol="0"/>
              <a:lstStyle/>
              <a:p>
                <a:pPr marL="0" marR="0" lvl="0" indent="0" algn="l" defTabSz="746425" rtl="0" eaLnBrk="1" fontAlgn="auto" latinLnBrk="0" hangingPunct="1">
                  <a:lnSpc>
                    <a:spcPct val="100000"/>
                  </a:lnSpc>
                  <a:spcBef>
                    <a:spcPts val="0"/>
                  </a:spcBef>
                  <a:spcAft>
                    <a:spcPts val="0"/>
                  </a:spcAft>
                  <a:buClrTx/>
                  <a:buSzTx/>
                  <a:buFontTx/>
                  <a:buNone/>
                  <a:tabLst/>
                  <a:defRPr/>
                </a:pPr>
                <a:endParaRPr kumimoji="0" sz="1903" b="0" i="0" u="none" strike="noStrike" kern="1200" cap="none" spc="0" normalizeH="0" baseline="0" noProof="0">
                  <a:ln>
                    <a:noFill/>
                  </a:ln>
                  <a:solidFill>
                    <a:prstClr val="black"/>
                  </a:solidFill>
                  <a:effectLst/>
                  <a:uLnTx/>
                  <a:uFillTx/>
                  <a:latin typeface="Calibri"/>
                  <a:ea typeface="ＭＳ Ｐゴシック" panose="020B0600070205080204" pitchFamily="34" charset="-128"/>
                  <a:cs typeface="+mn-cs"/>
                </a:endParaRPr>
              </a:p>
            </p:txBody>
          </p:sp>
          <p:sp>
            <p:nvSpPr>
              <p:cNvPr id="490" name="object 31">
                <a:extLst>
                  <a:ext uri="{FF2B5EF4-FFF2-40B4-BE49-F238E27FC236}">
                    <a16:creationId xmlns:a16="http://schemas.microsoft.com/office/drawing/2014/main" id="{C4B53860-2010-9145-855B-48602F8EDB15}"/>
                  </a:ext>
                </a:extLst>
              </p:cNvPr>
              <p:cNvSpPr/>
              <p:nvPr/>
            </p:nvSpPr>
            <p:spPr>
              <a:xfrm>
                <a:off x="4986895" y="4807462"/>
                <a:ext cx="144746" cy="49345"/>
              </a:xfrm>
              <a:custGeom>
                <a:avLst/>
                <a:gdLst/>
                <a:ahLst/>
                <a:cxnLst/>
                <a:rect l="l" t="t" r="r" b="b"/>
                <a:pathLst>
                  <a:path w="111760" h="38100">
                    <a:moveTo>
                      <a:pt x="71001" y="0"/>
                    </a:moveTo>
                    <a:lnTo>
                      <a:pt x="23068" y="21"/>
                    </a:lnTo>
                    <a:lnTo>
                      <a:pt x="21386" y="275"/>
                    </a:lnTo>
                    <a:lnTo>
                      <a:pt x="19799" y="1367"/>
                    </a:lnTo>
                    <a:lnTo>
                      <a:pt x="0" y="1596"/>
                    </a:lnTo>
                    <a:lnTo>
                      <a:pt x="533" y="3158"/>
                    </a:lnTo>
                    <a:lnTo>
                      <a:pt x="13088" y="20768"/>
                    </a:lnTo>
                    <a:lnTo>
                      <a:pt x="30492" y="32617"/>
                    </a:lnTo>
                    <a:lnTo>
                      <a:pt x="50896" y="37839"/>
                    </a:lnTo>
                    <a:lnTo>
                      <a:pt x="72453" y="35568"/>
                    </a:lnTo>
                    <a:lnTo>
                      <a:pt x="85064" y="30494"/>
                    </a:lnTo>
                    <a:lnTo>
                      <a:pt x="95773" y="23180"/>
                    </a:lnTo>
                    <a:lnTo>
                      <a:pt x="104525" y="13598"/>
                    </a:lnTo>
                    <a:lnTo>
                      <a:pt x="111264" y="1723"/>
                    </a:lnTo>
                    <a:lnTo>
                      <a:pt x="91528" y="1342"/>
                    </a:lnTo>
                    <a:lnTo>
                      <a:pt x="90017" y="47"/>
                    </a:lnTo>
                    <a:lnTo>
                      <a:pt x="71001" y="0"/>
                    </a:lnTo>
                    <a:close/>
                  </a:path>
                </a:pathLst>
              </a:custGeom>
              <a:solidFill>
                <a:srgbClr val="8A8C8A"/>
              </a:solidFill>
            </p:spPr>
            <p:txBody>
              <a:bodyPr wrap="square" lIns="0" tIns="0" rIns="0" bIns="0" rtlCol="0"/>
              <a:lstStyle/>
              <a:p>
                <a:pPr marL="0" marR="0" lvl="0" indent="0" algn="l" defTabSz="746425" rtl="0" eaLnBrk="1" fontAlgn="auto" latinLnBrk="0" hangingPunct="1">
                  <a:lnSpc>
                    <a:spcPct val="100000"/>
                  </a:lnSpc>
                  <a:spcBef>
                    <a:spcPts val="0"/>
                  </a:spcBef>
                  <a:spcAft>
                    <a:spcPts val="0"/>
                  </a:spcAft>
                  <a:buClrTx/>
                  <a:buSzTx/>
                  <a:buFontTx/>
                  <a:buNone/>
                  <a:tabLst/>
                  <a:defRPr/>
                </a:pPr>
                <a:endParaRPr kumimoji="0" sz="1903"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p:txBody>
          </p:sp>
          <p:sp>
            <p:nvSpPr>
              <p:cNvPr id="491" name="object 32">
                <a:extLst>
                  <a:ext uri="{FF2B5EF4-FFF2-40B4-BE49-F238E27FC236}">
                    <a16:creationId xmlns:a16="http://schemas.microsoft.com/office/drawing/2014/main" id="{D78708A9-552B-8448-934D-87D893EC8E26}"/>
                  </a:ext>
                </a:extLst>
              </p:cNvPr>
              <p:cNvSpPr/>
              <p:nvPr/>
            </p:nvSpPr>
            <p:spPr>
              <a:xfrm>
                <a:off x="4807406" y="4766710"/>
                <a:ext cx="144746" cy="49345"/>
              </a:xfrm>
              <a:custGeom>
                <a:avLst/>
                <a:gdLst/>
                <a:ahLst/>
                <a:cxnLst/>
                <a:rect l="l" t="t" r="r" b="b"/>
                <a:pathLst>
                  <a:path w="111760" h="38100">
                    <a:moveTo>
                      <a:pt x="21386" y="0"/>
                    </a:moveTo>
                    <a:lnTo>
                      <a:pt x="19697" y="1358"/>
                    </a:lnTo>
                    <a:lnTo>
                      <a:pt x="0" y="1701"/>
                    </a:lnTo>
                    <a:lnTo>
                      <a:pt x="444" y="2870"/>
                    </a:lnTo>
                    <a:lnTo>
                      <a:pt x="29090" y="32040"/>
                    </a:lnTo>
                    <a:lnTo>
                      <a:pt x="47479" y="37555"/>
                    </a:lnTo>
                    <a:lnTo>
                      <a:pt x="67144" y="36842"/>
                    </a:lnTo>
                    <a:lnTo>
                      <a:pt x="81438" y="32293"/>
                    </a:lnTo>
                    <a:lnTo>
                      <a:pt x="93608" y="24920"/>
                    </a:lnTo>
                    <a:lnTo>
                      <a:pt x="103563" y="14704"/>
                    </a:lnTo>
                    <a:lnTo>
                      <a:pt x="111213" y="1625"/>
                    </a:lnTo>
                    <a:lnTo>
                      <a:pt x="91503" y="1346"/>
                    </a:lnTo>
                    <a:lnTo>
                      <a:pt x="89776" y="139"/>
                    </a:lnTo>
                    <a:lnTo>
                      <a:pt x="87807" y="88"/>
                    </a:lnTo>
                    <a:lnTo>
                      <a:pt x="23393" y="88"/>
                    </a:lnTo>
                    <a:lnTo>
                      <a:pt x="21386" y="0"/>
                    </a:lnTo>
                    <a:close/>
                  </a:path>
                  <a:path w="111760" h="38100">
                    <a:moveTo>
                      <a:pt x="70710" y="74"/>
                    </a:moveTo>
                    <a:lnTo>
                      <a:pt x="23393" y="88"/>
                    </a:lnTo>
                    <a:lnTo>
                      <a:pt x="85826" y="88"/>
                    </a:lnTo>
                    <a:lnTo>
                      <a:pt x="70710" y="74"/>
                    </a:lnTo>
                    <a:close/>
                  </a:path>
                </a:pathLst>
              </a:custGeom>
              <a:solidFill>
                <a:srgbClr val="8A8C8A"/>
              </a:solidFill>
            </p:spPr>
            <p:txBody>
              <a:bodyPr wrap="square" lIns="0" tIns="0" rIns="0" bIns="0" rtlCol="0"/>
              <a:lstStyle/>
              <a:p>
                <a:pPr marL="0" marR="0" lvl="0" indent="0" algn="l" defTabSz="746425" rtl="0" eaLnBrk="1" fontAlgn="auto" latinLnBrk="0" hangingPunct="1">
                  <a:lnSpc>
                    <a:spcPct val="100000"/>
                  </a:lnSpc>
                  <a:spcBef>
                    <a:spcPts val="0"/>
                  </a:spcBef>
                  <a:spcAft>
                    <a:spcPts val="0"/>
                  </a:spcAft>
                  <a:buClrTx/>
                  <a:buSzTx/>
                  <a:buFontTx/>
                  <a:buNone/>
                  <a:tabLst/>
                  <a:defRPr/>
                </a:pPr>
                <a:endParaRPr kumimoji="0" sz="1903" b="0" i="0" u="none" strike="noStrike" kern="1200" cap="none" spc="0" normalizeH="0" baseline="0" noProof="0">
                  <a:ln>
                    <a:noFill/>
                  </a:ln>
                  <a:solidFill>
                    <a:prstClr val="black"/>
                  </a:solidFill>
                  <a:effectLst/>
                  <a:uLnTx/>
                  <a:uFillTx/>
                  <a:latin typeface="Calibri"/>
                  <a:ea typeface="ＭＳ Ｐゴシック" panose="020B0600070205080204" pitchFamily="34" charset="-128"/>
                  <a:cs typeface="+mn-cs"/>
                </a:endParaRPr>
              </a:p>
            </p:txBody>
          </p:sp>
          <p:sp>
            <p:nvSpPr>
              <p:cNvPr id="492" name="object 33">
                <a:extLst>
                  <a:ext uri="{FF2B5EF4-FFF2-40B4-BE49-F238E27FC236}">
                    <a16:creationId xmlns:a16="http://schemas.microsoft.com/office/drawing/2014/main" id="{778A806F-9F25-C740-BA44-2D03B18F52DC}"/>
                  </a:ext>
                </a:extLst>
              </p:cNvPr>
              <p:cNvSpPr/>
              <p:nvPr/>
            </p:nvSpPr>
            <p:spPr>
              <a:xfrm>
                <a:off x="5169322" y="4766580"/>
                <a:ext cx="144746" cy="49345"/>
              </a:xfrm>
              <a:custGeom>
                <a:avLst/>
                <a:gdLst/>
                <a:ahLst/>
                <a:cxnLst/>
                <a:rect l="l" t="t" r="r" b="b"/>
                <a:pathLst>
                  <a:path w="111760" h="38100">
                    <a:moveTo>
                      <a:pt x="89687" y="0"/>
                    </a:moveTo>
                    <a:lnTo>
                      <a:pt x="87528" y="190"/>
                    </a:lnTo>
                    <a:lnTo>
                      <a:pt x="21472" y="190"/>
                    </a:lnTo>
                    <a:lnTo>
                      <a:pt x="19685" y="1447"/>
                    </a:lnTo>
                    <a:lnTo>
                      <a:pt x="0" y="1714"/>
                    </a:lnTo>
                    <a:lnTo>
                      <a:pt x="1028" y="4457"/>
                    </a:lnTo>
                    <a:lnTo>
                      <a:pt x="14239" y="21947"/>
                    </a:lnTo>
                    <a:lnTo>
                      <a:pt x="32304" y="33432"/>
                    </a:lnTo>
                    <a:lnTo>
                      <a:pt x="53190" y="38040"/>
                    </a:lnTo>
                    <a:lnTo>
                      <a:pt x="74866" y="34899"/>
                    </a:lnTo>
                    <a:lnTo>
                      <a:pt x="86646" y="29633"/>
                    </a:lnTo>
                    <a:lnTo>
                      <a:pt x="96686" y="22402"/>
                    </a:lnTo>
                    <a:lnTo>
                      <a:pt x="104900" y="13143"/>
                    </a:lnTo>
                    <a:lnTo>
                      <a:pt x="111201" y="1790"/>
                    </a:lnTo>
                    <a:lnTo>
                      <a:pt x="91503" y="1447"/>
                    </a:lnTo>
                    <a:lnTo>
                      <a:pt x="89926" y="190"/>
                    </a:lnTo>
                    <a:lnTo>
                      <a:pt x="23660" y="190"/>
                    </a:lnTo>
                    <a:lnTo>
                      <a:pt x="21526" y="152"/>
                    </a:lnTo>
                    <a:lnTo>
                      <a:pt x="89878" y="152"/>
                    </a:lnTo>
                    <a:lnTo>
                      <a:pt x="89687" y="0"/>
                    </a:lnTo>
                    <a:close/>
                  </a:path>
                </a:pathLst>
              </a:custGeom>
              <a:solidFill>
                <a:srgbClr val="8A8C8A"/>
              </a:solidFill>
            </p:spPr>
            <p:txBody>
              <a:bodyPr wrap="square" lIns="0" tIns="0" rIns="0" bIns="0" rtlCol="0"/>
              <a:lstStyle/>
              <a:p>
                <a:pPr marL="0" marR="0" lvl="0" indent="0" algn="l" defTabSz="746425" rtl="0" eaLnBrk="1" fontAlgn="auto" latinLnBrk="0" hangingPunct="1">
                  <a:lnSpc>
                    <a:spcPct val="100000"/>
                  </a:lnSpc>
                  <a:spcBef>
                    <a:spcPts val="0"/>
                  </a:spcBef>
                  <a:spcAft>
                    <a:spcPts val="0"/>
                  </a:spcAft>
                  <a:buClrTx/>
                  <a:buSzTx/>
                  <a:buFontTx/>
                  <a:buNone/>
                  <a:tabLst/>
                  <a:defRPr/>
                </a:pPr>
                <a:endParaRPr kumimoji="0" sz="1903"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p:txBody>
          </p:sp>
          <p:sp>
            <p:nvSpPr>
              <p:cNvPr id="493" name="object 34">
                <a:extLst>
                  <a:ext uri="{FF2B5EF4-FFF2-40B4-BE49-F238E27FC236}">
                    <a16:creationId xmlns:a16="http://schemas.microsoft.com/office/drawing/2014/main" id="{746EE2D9-CF50-2F48-9FAB-93533FE7AE39}"/>
                  </a:ext>
                </a:extLst>
              </p:cNvPr>
              <p:cNvSpPr/>
              <p:nvPr/>
            </p:nvSpPr>
            <p:spPr>
              <a:xfrm>
                <a:off x="5194818" y="4676303"/>
                <a:ext cx="93756" cy="92934"/>
              </a:xfrm>
              <a:custGeom>
                <a:avLst/>
                <a:gdLst/>
                <a:ahLst/>
                <a:cxnLst/>
                <a:rect l="l" t="t" r="r" b="b"/>
                <a:pathLst>
                  <a:path w="72389" h="71754">
                    <a:moveTo>
                      <a:pt x="36067" y="0"/>
                    </a:moveTo>
                    <a:lnTo>
                      <a:pt x="12407" y="24892"/>
                    </a:lnTo>
                    <a:lnTo>
                      <a:pt x="13855" y="30568"/>
                    </a:lnTo>
                    <a:lnTo>
                      <a:pt x="20878" y="40817"/>
                    </a:lnTo>
                    <a:lnTo>
                      <a:pt x="25984" y="43815"/>
                    </a:lnTo>
                    <a:lnTo>
                      <a:pt x="32588" y="45440"/>
                    </a:lnTo>
                    <a:lnTo>
                      <a:pt x="21368" y="48442"/>
                    </a:lnTo>
                    <a:lnTo>
                      <a:pt x="12193" y="53759"/>
                    </a:lnTo>
                    <a:lnTo>
                      <a:pt x="5068" y="61342"/>
                    </a:lnTo>
                    <a:lnTo>
                      <a:pt x="0" y="71145"/>
                    </a:lnTo>
                    <a:lnTo>
                      <a:pt x="71818" y="71158"/>
                    </a:lnTo>
                    <a:lnTo>
                      <a:pt x="66813" y="61219"/>
                    </a:lnTo>
                    <a:lnTo>
                      <a:pt x="59788" y="53730"/>
                    </a:lnTo>
                    <a:lnTo>
                      <a:pt x="50873" y="48523"/>
                    </a:lnTo>
                    <a:lnTo>
                      <a:pt x="40195" y="45427"/>
                    </a:lnTo>
                    <a:lnTo>
                      <a:pt x="49320" y="40565"/>
                    </a:lnTo>
                    <a:lnTo>
                      <a:pt x="55370" y="34367"/>
                    </a:lnTo>
                    <a:lnTo>
                      <a:pt x="58331" y="26877"/>
                    </a:lnTo>
                    <a:lnTo>
                      <a:pt x="58191" y="18135"/>
                    </a:lnTo>
                    <a:lnTo>
                      <a:pt x="55431" y="11029"/>
                    </a:lnTo>
                    <a:lnTo>
                      <a:pt x="50387" y="5276"/>
                    </a:lnTo>
                    <a:lnTo>
                      <a:pt x="43714" y="1419"/>
                    </a:lnTo>
                    <a:lnTo>
                      <a:pt x="36067" y="0"/>
                    </a:lnTo>
                    <a:close/>
                  </a:path>
                </a:pathLst>
              </a:custGeom>
              <a:solidFill>
                <a:srgbClr val="FFFFFF"/>
              </a:solidFill>
            </p:spPr>
            <p:txBody>
              <a:bodyPr wrap="square" lIns="0" tIns="0" rIns="0" bIns="0" rtlCol="0"/>
              <a:lstStyle/>
              <a:p>
                <a:pPr marL="0" marR="0" lvl="0" indent="0" algn="l" defTabSz="746425" rtl="0" eaLnBrk="1" fontAlgn="auto" latinLnBrk="0" hangingPunct="1">
                  <a:lnSpc>
                    <a:spcPct val="100000"/>
                  </a:lnSpc>
                  <a:spcBef>
                    <a:spcPts val="0"/>
                  </a:spcBef>
                  <a:spcAft>
                    <a:spcPts val="0"/>
                  </a:spcAft>
                  <a:buClrTx/>
                  <a:buSzTx/>
                  <a:buFontTx/>
                  <a:buNone/>
                  <a:tabLst/>
                  <a:defRPr/>
                </a:pPr>
                <a:endParaRPr kumimoji="0" sz="1903" b="0" i="0" u="none" strike="noStrike" kern="1200" cap="none" spc="0" normalizeH="0" baseline="0" noProof="0">
                  <a:ln>
                    <a:noFill/>
                  </a:ln>
                  <a:solidFill>
                    <a:prstClr val="black"/>
                  </a:solidFill>
                  <a:effectLst/>
                  <a:uLnTx/>
                  <a:uFillTx/>
                  <a:latin typeface="Calibri"/>
                  <a:ea typeface="ＭＳ Ｐゴシック" panose="020B0600070205080204" pitchFamily="34" charset="-128"/>
                  <a:cs typeface="+mn-cs"/>
                </a:endParaRPr>
              </a:p>
            </p:txBody>
          </p:sp>
          <p:sp>
            <p:nvSpPr>
              <p:cNvPr id="494" name="object 35">
                <a:extLst>
                  <a:ext uri="{FF2B5EF4-FFF2-40B4-BE49-F238E27FC236}">
                    <a16:creationId xmlns:a16="http://schemas.microsoft.com/office/drawing/2014/main" id="{AC234C6A-C272-C24B-8393-5CE22444C0C0}"/>
                  </a:ext>
                </a:extLst>
              </p:cNvPr>
              <p:cNvSpPr/>
              <p:nvPr/>
            </p:nvSpPr>
            <p:spPr>
              <a:xfrm>
                <a:off x="4832919" y="4676370"/>
                <a:ext cx="93756" cy="92111"/>
              </a:xfrm>
              <a:custGeom>
                <a:avLst/>
                <a:gdLst/>
                <a:ahLst/>
                <a:cxnLst/>
                <a:rect l="l" t="t" r="r" b="b"/>
                <a:pathLst>
                  <a:path w="72389" h="71120">
                    <a:moveTo>
                      <a:pt x="37858" y="0"/>
                    </a:moveTo>
                    <a:lnTo>
                      <a:pt x="12369" y="22440"/>
                    </a:lnTo>
                    <a:lnTo>
                      <a:pt x="12992" y="28638"/>
                    </a:lnTo>
                    <a:lnTo>
                      <a:pt x="19875" y="40220"/>
                    </a:lnTo>
                    <a:lnTo>
                      <a:pt x="25222" y="43434"/>
                    </a:lnTo>
                    <a:lnTo>
                      <a:pt x="32067" y="45313"/>
                    </a:lnTo>
                    <a:lnTo>
                      <a:pt x="21088" y="48477"/>
                    </a:lnTo>
                    <a:lnTo>
                      <a:pt x="12042" y="53709"/>
                    </a:lnTo>
                    <a:lnTo>
                      <a:pt x="4992" y="61192"/>
                    </a:lnTo>
                    <a:lnTo>
                      <a:pt x="0" y="71107"/>
                    </a:lnTo>
                    <a:lnTo>
                      <a:pt x="71805" y="71094"/>
                    </a:lnTo>
                    <a:lnTo>
                      <a:pt x="66687" y="61144"/>
                    </a:lnTo>
                    <a:lnTo>
                      <a:pt x="59569" y="53617"/>
                    </a:lnTo>
                    <a:lnTo>
                      <a:pt x="50517" y="48393"/>
                    </a:lnTo>
                    <a:lnTo>
                      <a:pt x="39598" y="45351"/>
                    </a:lnTo>
                    <a:lnTo>
                      <a:pt x="48273" y="41312"/>
                    </a:lnTo>
                    <a:lnTo>
                      <a:pt x="54444" y="35594"/>
                    </a:lnTo>
                    <a:lnTo>
                      <a:pt x="57911" y="28510"/>
                    </a:lnTo>
                    <a:lnTo>
                      <a:pt x="58470" y="20370"/>
                    </a:lnTo>
                    <a:lnTo>
                      <a:pt x="56259" y="12812"/>
                    </a:lnTo>
                    <a:lnTo>
                      <a:pt x="51750" y="6565"/>
                    </a:lnTo>
                    <a:lnTo>
                      <a:pt x="45449" y="2129"/>
                    </a:lnTo>
                    <a:lnTo>
                      <a:pt x="37858" y="0"/>
                    </a:lnTo>
                    <a:close/>
                  </a:path>
                </a:pathLst>
              </a:custGeom>
              <a:solidFill>
                <a:srgbClr val="FFFFFF"/>
              </a:solidFill>
            </p:spPr>
            <p:txBody>
              <a:bodyPr wrap="square" lIns="0" tIns="0" rIns="0" bIns="0" rtlCol="0"/>
              <a:lstStyle/>
              <a:p>
                <a:pPr marL="0" marR="0" lvl="0" indent="0" algn="l" defTabSz="746425" rtl="0" eaLnBrk="1" fontAlgn="auto" latinLnBrk="0" hangingPunct="1">
                  <a:lnSpc>
                    <a:spcPct val="100000"/>
                  </a:lnSpc>
                  <a:spcBef>
                    <a:spcPts val="0"/>
                  </a:spcBef>
                  <a:spcAft>
                    <a:spcPts val="0"/>
                  </a:spcAft>
                  <a:buClrTx/>
                  <a:buSzTx/>
                  <a:buFontTx/>
                  <a:buNone/>
                  <a:tabLst/>
                  <a:defRPr/>
                </a:pPr>
                <a:endParaRPr kumimoji="0" sz="1903" b="0" i="0" u="none" strike="noStrike" kern="1200" cap="none" spc="0" normalizeH="0" baseline="0" noProof="0">
                  <a:ln>
                    <a:noFill/>
                  </a:ln>
                  <a:solidFill>
                    <a:prstClr val="black"/>
                  </a:solidFill>
                  <a:effectLst/>
                  <a:uLnTx/>
                  <a:uFillTx/>
                  <a:latin typeface="Calibri"/>
                  <a:ea typeface="ＭＳ Ｐゴシック" panose="020B0600070205080204" pitchFamily="34" charset="-128"/>
                  <a:cs typeface="+mn-cs"/>
                </a:endParaRPr>
              </a:p>
            </p:txBody>
          </p:sp>
          <p:sp>
            <p:nvSpPr>
              <p:cNvPr id="495" name="object 36">
                <a:extLst>
                  <a:ext uri="{FF2B5EF4-FFF2-40B4-BE49-F238E27FC236}">
                    <a16:creationId xmlns:a16="http://schemas.microsoft.com/office/drawing/2014/main" id="{F3C86008-F22B-A74E-8056-6DC2FA7141E1}"/>
                  </a:ext>
                </a:extLst>
              </p:cNvPr>
              <p:cNvSpPr/>
              <p:nvPr/>
            </p:nvSpPr>
            <p:spPr>
              <a:xfrm>
                <a:off x="5012555" y="4717106"/>
                <a:ext cx="92934" cy="92934"/>
              </a:xfrm>
              <a:custGeom>
                <a:avLst/>
                <a:gdLst/>
                <a:ahLst/>
                <a:cxnLst/>
                <a:rect l="l" t="t" r="r" b="b"/>
                <a:pathLst>
                  <a:path w="71754" h="71754">
                    <a:moveTo>
                      <a:pt x="36499" y="0"/>
                    </a:moveTo>
                    <a:lnTo>
                      <a:pt x="12433" y="25476"/>
                    </a:lnTo>
                    <a:lnTo>
                      <a:pt x="13931" y="31000"/>
                    </a:lnTo>
                    <a:lnTo>
                      <a:pt x="17449" y="35928"/>
                    </a:lnTo>
                    <a:lnTo>
                      <a:pt x="20993" y="40944"/>
                    </a:lnTo>
                    <a:lnTo>
                      <a:pt x="25946" y="43865"/>
                    </a:lnTo>
                    <a:lnTo>
                      <a:pt x="32384" y="45313"/>
                    </a:lnTo>
                    <a:lnTo>
                      <a:pt x="21356" y="48404"/>
                    </a:lnTo>
                    <a:lnTo>
                      <a:pt x="12230" y="53622"/>
                    </a:lnTo>
                    <a:lnTo>
                      <a:pt x="5082" y="61145"/>
                    </a:lnTo>
                    <a:lnTo>
                      <a:pt x="0" y="71132"/>
                    </a:lnTo>
                    <a:lnTo>
                      <a:pt x="71716" y="71107"/>
                    </a:lnTo>
                    <a:lnTo>
                      <a:pt x="66678" y="61140"/>
                    </a:lnTo>
                    <a:lnTo>
                      <a:pt x="59593" y="53665"/>
                    </a:lnTo>
                    <a:lnTo>
                      <a:pt x="50576" y="48474"/>
                    </a:lnTo>
                    <a:lnTo>
                      <a:pt x="39763" y="45377"/>
                    </a:lnTo>
                    <a:lnTo>
                      <a:pt x="48687" y="41226"/>
                    </a:lnTo>
                    <a:lnTo>
                      <a:pt x="54805" y="35244"/>
                    </a:lnTo>
                    <a:lnTo>
                      <a:pt x="57996" y="27644"/>
                    </a:lnTo>
                    <a:lnTo>
                      <a:pt x="58140" y="18643"/>
                    </a:lnTo>
                    <a:lnTo>
                      <a:pt x="55618" y="11503"/>
                    </a:lnTo>
                    <a:lnTo>
                      <a:pt x="50734" y="5640"/>
                    </a:lnTo>
                    <a:lnTo>
                      <a:pt x="44144" y="1618"/>
                    </a:lnTo>
                    <a:lnTo>
                      <a:pt x="36499" y="0"/>
                    </a:lnTo>
                    <a:close/>
                  </a:path>
                </a:pathLst>
              </a:custGeom>
              <a:solidFill>
                <a:srgbClr val="FFFFFF"/>
              </a:solidFill>
            </p:spPr>
            <p:txBody>
              <a:bodyPr wrap="square" lIns="0" tIns="0" rIns="0" bIns="0" rtlCol="0"/>
              <a:lstStyle/>
              <a:p>
                <a:pPr marL="0" marR="0" lvl="0" indent="0" algn="l" defTabSz="746425" rtl="0" eaLnBrk="1" fontAlgn="auto" latinLnBrk="0" hangingPunct="1">
                  <a:lnSpc>
                    <a:spcPct val="100000"/>
                  </a:lnSpc>
                  <a:spcBef>
                    <a:spcPts val="0"/>
                  </a:spcBef>
                  <a:spcAft>
                    <a:spcPts val="0"/>
                  </a:spcAft>
                  <a:buClrTx/>
                  <a:buSzTx/>
                  <a:buFontTx/>
                  <a:buNone/>
                  <a:tabLst/>
                  <a:defRPr/>
                </a:pPr>
                <a:endParaRPr kumimoji="0" sz="1903" b="0" i="0" u="none" strike="noStrike" kern="1200" cap="none" spc="0" normalizeH="0" baseline="0" noProof="0">
                  <a:ln>
                    <a:noFill/>
                  </a:ln>
                  <a:solidFill>
                    <a:prstClr val="black"/>
                  </a:solidFill>
                  <a:effectLst/>
                  <a:uLnTx/>
                  <a:uFillTx/>
                  <a:latin typeface="Calibri"/>
                  <a:ea typeface="ＭＳ Ｐゴシック" panose="020B0600070205080204" pitchFamily="34" charset="-128"/>
                  <a:cs typeface="+mn-cs"/>
                </a:endParaRPr>
              </a:p>
            </p:txBody>
          </p:sp>
          <p:grpSp>
            <p:nvGrpSpPr>
              <p:cNvPr id="496" name="Gruppieren 495">
                <a:extLst>
                  <a:ext uri="{FF2B5EF4-FFF2-40B4-BE49-F238E27FC236}">
                    <a16:creationId xmlns:a16="http://schemas.microsoft.com/office/drawing/2014/main" id="{9A472AA5-051F-5641-93B5-F3907E9567FE}"/>
                  </a:ext>
                </a:extLst>
              </p:cNvPr>
              <p:cNvGrpSpPr/>
              <p:nvPr/>
            </p:nvGrpSpPr>
            <p:grpSpPr>
              <a:xfrm>
                <a:off x="4681843" y="3907312"/>
                <a:ext cx="746760" cy="750413"/>
                <a:chOff x="4681843" y="3907312"/>
                <a:chExt cx="746760" cy="750413"/>
              </a:xfrm>
            </p:grpSpPr>
            <p:sp>
              <p:nvSpPr>
                <p:cNvPr id="498" name="object 156">
                  <a:extLst>
                    <a:ext uri="{FF2B5EF4-FFF2-40B4-BE49-F238E27FC236}">
                      <a16:creationId xmlns:a16="http://schemas.microsoft.com/office/drawing/2014/main" id="{76B6EEE8-A77A-9248-ADFD-37E7988FC39C}"/>
                    </a:ext>
                  </a:extLst>
                </p:cNvPr>
                <p:cNvSpPr/>
                <p:nvPr/>
              </p:nvSpPr>
              <p:spPr>
                <a:xfrm>
                  <a:off x="4681843" y="3907312"/>
                  <a:ext cx="746760" cy="746760"/>
                </a:xfrm>
                <a:custGeom>
                  <a:avLst/>
                  <a:gdLst/>
                  <a:ahLst/>
                  <a:cxnLst/>
                  <a:rect l="l" t="t" r="r" b="b"/>
                  <a:pathLst>
                    <a:path w="576579" h="576579">
                      <a:moveTo>
                        <a:pt x="287985" y="0"/>
                      </a:moveTo>
                      <a:lnTo>
                        <a:pt x="241271" y="3769"/>
                      </a:lnTo>
                      <a:lnTo>
                        <a:pt x="196957" y="14682"/>
                      </a:lnTo>
                      <a:lnTo>
                        <a:pt x="155637" y="32146"/>
                      </a:lnTo>
                      <a:lnTo>
                        <a:pt x="117902" y="55567"/>
                      </a:lnTo>
                      <a:lnTo>
                        <a:pt x="84347" y="84353"/>
                      </a:lnTo>
                      <a:lnTo>
                        <a:pt x="55563" y="117910"/>
                      </a:lnTo>
                      <a:lnTo>
                        <a:pt x="32143" y="155647"/>
                      </a:lnTo>
                      <a:lnTo>
                        <a:pt x="14681" y="196969"/>
                      </a:lnTo>
                      <a:lnTo>
                        <a:pt x="3769" y="241283"/>
                      </a:lnTo>
                      <a:lnTo>
                        <a:pt x="0" y="287997"/>
                      </a:lnTo>
                      <a:lnTo>
                        <a:pt x="3769" y="334709"/>
                      </a:lnTo>
                      <a:lnTo>
                        <a:pt x="14681" y="379023"/>
                      </a:lnTo>
                      <a:lnTo>
                        <a:pt x="32143" y="420345"/>
                      </a:lnTo>
                      <a:lnTo>
                        <a:pt x="55563" y="458083"/>
                      </a:lnTo>
                      <a:lnTo>
                        <a:pt x="84347" y="491643"/>
                      </a:lnTo>
                      <a:lnTo>
                        <a:pt x="117902" y="520432"/>
                      </a:lnTo>
                      <a:lnTo>
                        <a:pt x="155637" y="543857"/>
                      </a:lnTo>
                      <a:lnTo>
                        <a:pt x="196957" y="561323"/>
                      </a:lnTo>
                      <a:lnTo>
                        <a:pt x="241271" y="572238"/>
                      </a:lnTo>
                      <a:lnTo>
                        <a:pt x="287985" y="576008"/>
                      </a:lnTo>
                      <a:lnTo>
                        <a:pt x="334702" y="572238"/>
                      </a:lnTo>
                      <a:lnTo>
                        <a:pt x="379020" y="561323"/>
                      </a:lnTo>
                      <a:lnTo>
                        <a:pt x="420344" y="543857"/>
                      </a:lnTo>
                      <a:lnTo>
                        <a:pt x="458082" y="520432"/>
                      </a:lnTo>
                      <a:lnTo>
                        <a:pt x="491640" y="491643"/>
                      </a:lnTo>
                      <a:lnTo>
                        <a:pt x="520427" y="458083"/>
                      </a:lnTo>
                      <a:lnTo>
                        <a:pt x="543849" y="420345"/>
                      </a:lnTo>
                      <a:lnTo>
                        <a:pt x="561313" y="379023"/>
                      </a:lnTo>
                      <a:lnTo>
                        <a:pt x="572226" y="334709"/>
                      </a:lnTo>
                      <a:lnTo>
                        <a:pt x="575995" y="287997"/>
                      </a:lnTo>
                      <a:lnTo>
                        <a:pt x="572226" y="241283"/>
                      </a:lnTo>
                      <a:lnTo>
                        <a:pt x="561313" y="196969"/>
                      </a:lnTo>
                      <a:lnTo>
                        <a:pt x="543849" y="155647"/>
                      </a:lnTo>
                      <a:lnTo>
                        <a:pt x="520427" y="117910"/>
                      </a:lnTo>
                      <a:lnTo>
                        <a:pt x="491640" y="84353"/>
                      </a:lnTo>
                      <a:lnTo>
                        <a:pt x="458082" y="55567"/>
                      </a:lnTo>
                      <a:lnTo>
                        <a:pt x="420344" y="32146"/>
                      </a:lnTo>
                      <a:lnTo>
                        <a:pt x="379020" y="14682"/>
                      </a:lnTo>
                      <a:lnTo>
                        <a:pt x="334702" y="3769"/>
                      </a:lnTo>
                      <a:lnTo>
                        <a:pt x="287985" y="0"/>
                      </a:lnTo>
                      <a:close/>
                    </a:path>
                  </a:pathLst>
                </a:custGeom>
                <a:solidFill>
                  <a:srgbClr val="002060"/>
                </a:solidFill>
                <a:ln>
                  <a:noFill/>
                </a:ln>
              </p:spPr>
              <p:txBody>
                <a:bodyPr wrap="square" lIns="0" tIns="0" rIns="0" bIns="0" rtlCol="0"/>
                <a:lstStyle/>
                <a:p>
                  <a:pPr marL="0" marR="0" lvl="0" indent="0" algn="l" defTabSz="746425" rtl="0" eaLnBrk="1" fontAlgn="auto" latinLnBrk="0" hangingPunct="1">
                    <a:lnSpc>
                      <a:spcPct val="100000"/>
                    </a:lnSpc>
                    <a:spcBef>
                      <a:spcPts val="0"/>
                    </a:spcBef>
                    <a:spcAft>
                      <a:spcPts val="0"/>
                    </a:spcAft>
                    <a:buClrTx/>
                    <a:buSzTx/>
                    <a:buFontTx/>
                    <a:buNone/>
                    <a:tabLst/>
                    <a:defRPr/>
                  </a:pPr>
                  <a:endParaRPr kumimoji="0" sz="1903" b="0" i="0" u="none" strike="noStrike" kern="1200" cap="none" spc="0" normalizeH="0" baseline="0" noProof="0">
                    <a:ln>
                      <a:noFill/>
                    </a:ln>
                    <a:solidFill>
                      <a:prstClr val="black"/>
                    </a:solidFill>
                    <a:effectLst/>
                    <a:uLnTx/>
                    <a:uFillTx/>
                    <a:latin typeface="Calibri"/>
                    <a:ea typeface="ＭＳ Ｐゴシック" panose="020B0600070205080204" pitchFamily="34" charset="-128"/>
                    <a:cs typeface="+mn-cs"/>
                  </a:endParaRPr>
                </a:p>
              </p:txBody>
            </p:sp>
            <p:sp>
              <p:nvSpPr>
                <p:cNvPr id="499" name="object 157">
                  <a:extLst>
                    <a:ext uri="{FF2B5EF4-FFF2-40B4-BE49-F238E27FC236}">
                      <a16:creationId xmlns:a16="http://schemas.microsoft.com/office/drawing/2014/main" id="{C92EA404-BB5A-B744-9BB1-CFAD0105B7E6}"/>
                    </a:ext>
                  </a:extLst>
                </p:cNvPr>
                <p:cNvSpPr/>
                <p:nvPr/>
              </p:nvSpPr>
              <p:spPr>
                <a:xfrm>
                  <a:off x="4712684" y="4432381"/>
                  <a:ext cx="685078" cy="225344"/>
                </a:xfrm>
                <a:custGeom>
                  <a:avLst/>
                  <a:gdLst/>
                  <a:ahLst/>
                  <a:cxnLst/>
                  <a:rect l="l" t="t" r="r" b="b"/>
                  <a:pathLst>
                    <a:path w="528954" h="173989">
                      <a:moveTo>
                        <a:pt x="528459" y="0"/>
                      </a:moveTo>
                      <a:lnTo>
                        <a:pt x="0" y="0"/>
                      </a:lnTo>
                      <a:lnTo>
                        <a:pt x="22369" y="41755"/>
                      </a:lnTo>
                      <a:lnTo>
                        <a:pt x="51046" y="79048"/>
                      </a:lnTo>
                      <a:lnTo>
                        <a:pt x="85321" y="111161"/>
                      </a:lnTo>
                      <a:lnTo>
                        <a:pt x="124485" y="137383"/>
                      </a:lnTo>
                      <a:lnTo>
                        <a:pt x="167830" y="156996"/>
                      </a:lnTo>
                      <a:lnTo>
                        <a:pt x="214646" y="169289"/>
                      </a:lnTo>
                      <a:lnTo>
                        <a:pt x="264223" y="173545"/>
                      </a:lnTo>
                      <a:lnTo>
                        <a:pt x="313800" y="169289"/>
                      </a:lnTo>
                      <a:lnTo>
                        <a:pt x="360616" y="156996"/>
                      </a:lnTo>
                      <a:lnTo>
                        <a:pt x="403962" y="137383"/>
                      </a:lnTo>
                      <a:lnTo>
                        <a:pt x="443127" y="111161"/>
                      </a:lnTo>
                      <a:lnTo>
                        <a:pt x="477405" y="79048"/>
                      </a:lnTo>
                      <a:lnTo>
                        <a:pt x="506085" y="41755"/>
                      </a:lnTo>
                      <a:lnTo>
                        <a:pt x="528459" y="0"/>
                      </a:lnTo>
                      <a:close/>
                    </a:path>
                  </a:pathLst>
                </a:custGeom>
                <a:solidFill>
                  <a:srgbClr val="939598"/>
                </a:solidFill>
              </p:spPr>
              <p:txBody>
                <a:bodyPr wrap="square" lIns="0" tIns="0" rIns="0" bIns="0" rtlCol="0"/>
                <a:lstStyle/>
                <a:p>
                  <a:pPr marL="0" marR="0" lvl="0" indent="0" algn="l" defTabSz="746425" rtl="0" eaLnBrk="1" fontAlgn="auto" latinLnBrk="0" hangingPunct="1">
                    <a:lnSpc>
                      <a:spcPct val="100000"/>
                    </a:lnSpc>
                    <a:spcBef>
                      <a:spcPts val="0"/>
                    </a:spcBef>
                    <a:spcAft>
                      <a:spcPts val="0"/>
                    </a:spcAft>
                    <a:buClrTx/>
                    <a:buSzTx/>
                    <a:buFontTx/>
                    <a:buNone/>
                    <a:tabLst/>
                    <a:defRPr/>
                  </a:pPr>
                  <a:endParaRPr kumimoji="0" sz="1903" b="0" i="0" u="none" strike="noStrike" kern="1200" cap="none" spc="0" normalizeH="0" baseline="0" noProof="0">
                    <a:ln>
                      <a:noFill/>
                    </a:ln>
                    <a:solidFill>
                      <a:prstClr val="black"/>
                    </a:solidFill>
                    <a:effectLst/>
                    <a:uLnTx/>
                    <a:uFillTx/>
                    <a:latin typeface="Calibri"/>
                    <a:ea typeface="ＭＳ Ｐゴシック" panose="020B0600070205080204" pitchFamily="34" charset="-128"/>
                    <a:cs typeface="+mn-cs"/>
                  </a:endParaRPr>
                </a:p>
              </p:txBody>
            </p:sp>
          </p:grpSp>
          <p:sp>
            <p:nvSpPr>
              <p:cNvPr id="497" name="object 60">
                <a:extLst>
                  <a:ext uri="{FF2B5EF4-FFF2-40B4-BE49-F238E27FC236}">
                    <a16:creationId xmlns:a16="http://schemas.microsoft.com/office/drawing/2014/main" id="{A7AA5C20-131F-D84E-8AF7-4FA3109E505B}"/>
                  </a:ext>
                </a:extLst>
              </p:cNvPr>
              <p:cNvSpPr/>
              <p:nvPr/>
            </p:nvSpPr>
            <p:spPr>
              <a:xfrm>
                <a:off x="4920332" y="3764637"/>
                <a:ext cx="278801" cy="116783"/>
              </a:xfrm>
              <a:custGeom>
                <a:avLst/>
                <a:gdLst/>
                <a:ahLst/>
                <a:cxnLst/>
                <a:rect l="l" t="t" r="r" b="b"/>
                <a:pathLst>
                  <a:path w="215264" h="90170">
                    <a:moveTo>
                      <a:pt x="107353" y="0"/>
                    </a:moveTo>
                    <a:lnTo>
                      <a:pt x="0" y="89788"/>
                    </a:lnTo>
                    <a:lnTo>
                      <a:pt x="214731" y="89788"/>
                    </a:lnTo>
                    <a:lnTo>
                      <a:pt x="107353" y="0"/>
                    </a:lnTo>
                    <a:close/>
                  </a:path>
                </a:pathLst>
              </a:custGeom>
              <a:solidFill>
                <a:srgbClr val="80827B"/>
              </a:solidFill>
            </p:spPr>
            <p:txBody>
              <a:bodyPr wrap="square" lIns="0" tIns="0" rIns="0" bIns="0" rtlCol="0"/>
              <a:lstStyle/>
              <a:p>
                <a:pPr marL="0" marR="0" lvl="0" indent="0" algn="l" defTabSz="746425" rtl="0" eaLnBrk="1" fontAlgn="auto" latinLnBrk="0" hangingPunct="1">
                  <a:lnSpc>
                    <a:spcPct val="100000"/>
                  </a:lnSpc>
                  <a:spcBef>
                    <a:spcPts val="0"/>
                  </a:spcBef>
                  <a:spcAft>
                    <a:spcPts val="0"/>
                  </a:spcAft>
                  <a:buClrTx/>
                  <a:buSzTx/>
                  <a:buFontTx/>
                  <a:buNone/>
                  <a:tabLst/>
                  <a:defRPr/>
                </a:pPr>
                <a:endParaRPr kumimoji="0" sz="1903"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p:txBody>
          </p:sp>
        </p:grpSp>
        <p:sp>
          <p:nvSpPr>
            <p:cNvPr id="461" name="Textfeld 460">
              <a:extLst>
                <a:ext uri="{FF2B5EF4-FFF2-40B4-BE49-F238E27FC236}">
                  <a16:creationId xmlns:a16="http://schemas.microsoft.com/office/drawing/2014/main" id="{DC71CEFD-B4FD-4A49-A0A1-9B4470CE7474}"/>
                </a:ext>
              </a:extLst>
            </p:cNvPr>
            <p:cNvSpPr txBox="1"/>
            <p:nvPr/>
          </p:nvSpPr>
          <p:spPr>
            <a:xfrm>
              <a:off x="7739522" y="4021644"/>
              <a:ext cx="827846" cy="499903"/>
            </a:xfrm>
            <a:prstGeom prst="rect">
              <a:avLst/>
            </a:prstGeom>
            <a:noFill/>
          </p:spPr>
          <p:txBody>
            <a:bodyPr wrap="square" rtlCol="0">
              <a:spAutoFit/>
            </a:bodyPr>
            <a:lstStyle/>
            <a:p>
              <a:pPr marL="0" marR="0" lvl="0" indent="0" algn="ctr" defTabSz="746425"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a:ln>
                    <a:noFill/>
                  </a:ln>
                  <a:solidFill>
                    <a:prstClr val="white"/>
                  </a:solidFill>
                  <a:effectLst/>
                  <a:uLnTx/>
                  <a:uFillTx/>
                  <a:latin typeface="Arial" panose="020B0604020202020204" pitchFamily="34" charset="0"/>
                  <a:ea typeface="Helvetica Neue Condensed" panose="02000503000000020004" pitchFamily="2" charset="0"/>
                  <a:cs typeface="Arial" panose="020B0604020202020204" pitchFamily="34" charset="0"/>
                </a:rPr>
                <a:t>QP</a:t>
              </a:r>
            </a:p>
          </p:txBody>
        </p:sp>
        <p:sp>
          <p:nvSpPr>
            <p:cNvPr id="462" name="Textfeld 461">
              <a:extLst>
                <a:ext uri="{FF2B5EF4-FFF2-40B4-BE49-F238E27FC236}">
                  <a16:creationId xmlns:a16="http://schemas.microsoft.com/office/drawing/2014/main" id="{01549C66-1625-5842-8738-2C0B685D264D}"/>
                </a:ext>
              </a:extLst>
            </p:cNvPr>
            <p:cNvSpPr txBox="1"/>
            <p:nvPr/>
          </p:nvSpPr>
          <p:spPr>
            <a:xfrm>
              <a:off x="7820181" y="4398207"/>
              <a:ext cx="658195" cy="324937"/>
            </a:xfrm>
            <a:prstGeom prst="rect">
              <a:avLst/>
            </a:prstGeom>
            <a:noFill/>
          </p:spPr>
          <p:txBody>
            <a:bodyPr wrap="square" rtlCol="0">
              <a:spAutoFit/>
            </a:bodyPr>
            <a:lstStyle/>
            <a:p>
              <a:pPr marL="0" marR="0" lvl="0" indent="0" algn="ctr" defTabSz="746425" rtl="0" eaLnBrk="1" fontAlgn="auto" latinLnBrk="0" hangingPunct="1">
                <a:lnSpc>
                  <a:spcPct val="100000"/>
                </a:lnSpc>
                <a:spcBef>
                  <a:spcPts val="0"/>
                </a:spcBef>
                <a:spcAft>
                  <a:spcPts val="0"/>
                </a:spcAft>
                <a:buClrTx/>
                <a:buSzTx/>
                <a:buFontTx/>
                <a:buNone/>
                <a:tabLst/>
                <a:defRPr/>
              </a:pPr>
              <a:r>
                <a:rPr kumimoji="0" lang="de-DE" sz="700" b="1" i="0" u="none" strike="noStrike" kern="1200" cap="none" spc="0" normalizeH="0" baseline="0" noProof="0" dirty="0">
                  <a:ln>
                    <a:noFill/>
                  </a:ln>
                  <a:solidFill>
                    <a:prstClr val="white"/>
                  </a:solidFill>
                  <a:effectLst/>
                  <a:uLnTx/>
                  <a:uFillTx/>
                  <a:latin typeface="Arial" panose="020B0604020202020204" pitchFamily="34" charset="0"/>
                  <a:ea typeface="Helvetica Neue Condensed" panose="02000503000000020004" pitchFamily="2" charset="0"/>
                  <a:cs typeface="Arial" panose="020B0604020202020204" pitchFamily="34" charset="0"/>
                </a:rPr>
                <a:t>42%</a:t>
              </a:r>
            </a:p>
          </p:txBody>
        </p:sp>
        <p:grpSp>
          <p:nvGrpSpPr>
            <p:cNvPr id="463" name="Gruppieren 462">
              <a:extLst>
                <a:ext uri="{FF2B5EF4-FFF2-40B4-BE49-F238E27FC236}">
                  <a16:creationId xmlns:a16="http://schemas.microsoft.com/office/drawing/2014/main" id="{FED914EA-21B8-1742-91F9-9F4BF3F4B64D}"/>
                </a:ext>
              </a:extLst>
            </p:cNvPr>
            <p:cNvGrpSpPr/>
            <p:nvPr/>
          </p:nvGrpSpPr>
          <p:grpSpPr>
            <a:xfrm>
              <a:off x="8397491" y="4565309"/>
              <a:ext cx="157083" cy="158200"/>
              <a:chOff x="6455456" y="4812233"/>
              <a:chExt cx="157083" cy="158200"/>
            </a:xfrm>
          </p:grpSpPr>
          <p:sp>
            <p:nvSpPr>
              <p:cNvPr id="484" name="object 28">
                <a:extLst>
                  <a:ext uri="{FF2B5EF4-FFF2-40B4-BE49-F238E27FC236}">
                    <a16:creationId xmlns:a16="http://schemas.microsoft.com/office/drawing/2014/main" id="{1B8C5C8E-5C16-2F40-8229-019CC145F8A8}"/>
                  </a:ext>
                </a:extLst>
              </p:cNvPr>
              <p:cNvSpPr/>
              <p:nvPr/>
            </p:nvSpPr>
            <p:spPr>
              <a:xfrm>
                <a:off x="6455456" y="4812233"/>
                <a:ext cx="157083" cy="114317"/>
              </a:xfrm>
              <a:custGeom>
                <a:avLst/>
                <a:gdLst/>
                <a:ahLst/>
                <a:cxnLst/>
                <a:rect l="l" t="t" r="r" b="b"/>
                <a:pathLst>
                  <a:path w="121285" h="88264">
                    <a:moveTo>
                      <a:pt x="65709" y="0"/>
                    </a:moveTo>
                    <a:lnTo>
                      <a:pt x="33981" y="5931"/>
                    </a:lnTo>
                    <a:lnTo>
                      <a:pt x="10879" y="25584"/>
                    </a:lnTo>
                    <a:lnTo>
                      <a:pt x="0" y="53885"/>
                    </a:lnTo>
                    <a:lnTo>
                      <a:pt x="4940" y="85763"/>
                    </a:lnTo>
                    <a:lnTo>
                      <a:pt x="10985" y="87934"/>
                    </a:lnTo>
                    <a:lnTo>
                      <a:pt x="17157" y="86753"/>
                    </a:lnTo>
                    <a:lnTo>
                      <a:pt x="23291" y="86525"/>
                    </a:lnTo>
                    <a:lnTo>
                      <a:pt x="25586" y="85839"/>
                    </a:lnTo>
                    <a:lnTo>
                      <a:pt x="26454" y="83794"/>
                    </a:lnTo>
                    <a:lnTo>
                      <a:pt x="27368" y="81889"/>
                    </a:lnTo>
                    <a:lnTo>
                      <a:pt x="54572" y="61353"/>
                    </a:lnTo>
                    <a:lnTo>
                      <a:pt x="56571" y="61353"/>
                    </a:lnTo>
                    <a:lnTo>
                      <a:pt x="57404" y="59677"/>
                    </a:lnTo>
                    <a:lnTo>
                      <a:pt x="56477" y="58089"/>
                    </a:lnTo>
                    <a:lnTo>
                      <a:pt x="54775" y="58064"/>
                    </a:lnTo>
                    <a:lnTo>
                      <a:pt x="48222" y="55384"/>
                    </a:lnTo>
                    <a:lnTo>
                      <a:pt x="44196" y="51917"/>
                    </a:lnTo>
                    <a:lnTo>
                      <a:pt x="41541" y="47053"/>
                    </a:lnTo>
                    <a:lnTo>
                      <a:pt x="39104" y="39029"/>
                    </a:lnTo>
                    <a:lnTo>
                      <a:pt x="39967" y="30934"/>
                    </a:lnTo>
                    <a:lnTo>
                      <a:pt x="43820" y="23700"/>
                    </a:lnTo>
                    <a:lnTo>
                      <a:pt x="50355" y="18262"/>
                    </a:lnTo>
                    <a:lnTo>
                      <a:pt x="58396" y="15730"/>
                    </a:lnTo>
                    <a:lnTo>
                      <a:pt x="100541" y="15730"/>
                    </a:lnTo>
                    <a:lnTo>
                      <a:pt x="87257" y="5886"/>
                    </a:lnTo>
                    <a:lnTo>
                      <a:pt x="65709" y="0"/>
                    </a:lnTo>
                    <a:close/>
                  </a:path>
                  <a:path w="121285" h="88264">
                    <a:moveTo>
                      <a:pt x="100541" y="15730"/>
                    </a:moveTo>
                    <a:lnTo>
                      <a:pt x="58396" y="15730"/>
                    </a:lnTo>
                    <a:lnTo>
                      <a:pt x="66464" y="16370"/>
                    </a:lnTo>
                    <a:lnTo>
                      <a:pt x="73653" y="19934"/>
                    </a:lnTo>
                    <a:lnTo>
                      <a:pt x="79057" y="26174"/>
                    </a:lnTo>
                    <a:lnTo>
                      <a:pt x="81841" y="34454"/>
                    </a:lnTo>
                    <a:lnTo>
                      <a:pt x="81332" y="42703"/>
                    </a:lnTo>
                    <a:lnTo>
                      <a:pt x="77759" y="50066"/>
                    </a:lnTo>
                    <a:lnTo>
                      <a:pt x="71348" y="55689"/>
                    </a:lnTo>
                    <a:lnTo>
                      <a:pt x="69634" y="56680"/>
                    </a:lnTo>
                    <a:lnTo>
                      <a:pt x="67729" y="57276"/>
                    </a:lnTo>
                    <a:lnTo>
                      <a:pt x="65951" y="58115"/>
                    </a:lnTo>
                    <a:lnTo>
                      <a:pt x="64363" y="59816"/>
                    </a:lnTo>
                    <a:lnTo>
                      <a:pt x="66294" y="61175"/>
                    </a:lnTo>
                    <a:lnTo>
                      <a:pt x="67945" y="61594"/>
                    </a:lnTo>
                    <a:lnTo>
                      <a:pt x="76374" y="64444"/>
                    </a:lnTo>
                    <a:lnTo>
                      <a:pt x="95567" y="85928"/>
                    </a:lnTo>
                    <a:lnTo>
                      <a:pt x="97574" y="86525"/>
                    </a:lnTo>
                    <a:lnTo>
                      <a:pt x="103771" y="86855"/>
                    </a:lnTo>
                    <a:lnTo>
                      <a:pt x="110007" y="87845"/>
                    </a:lnTo>
                    <a:lnTo>
                      <a:pt x="116141" y="85839"/>
                    </a:lnTo>
                    <a:lnTo>
                      <a:pt x="118743" y="79421"/>
                    </a:lnTo>
                    <a:lnTo>
                      <a:pt x="120345" y="72812"/>
                    </a:lnTo>
                    <a:lnTo>
                      <a:pt x="121128" y="66036"/>
                    </a:lnTo>
                    <a:lnTo>
                      <a:pt x="121272" y="59118"/>
                    </a:lnTo>
                    <a:lnTo>
                      <a:pt x="116698" y="37229"/>
                    </a:lnTo>
                    <a:lnTo>
                      <a:pt x="104806" y="18891"/>
                    </a:lnTo>
                    <a:lnTo>
                      <a:pt x="100541" y="15730"/>
                    </a:lnTo>
                    <a:close/>
                  </a:path>
                  <a:path w="121285" h="88264">
                    <a:moveTo>
                      <a:pt x="56571" y="61353"/>
                    </a:moveTo>
                    <a:lnTo>
                      <a:pt x="54572" y="61353"/>
                    </a:lnTo>
                    <a:lnTo>
                      <a:pt x="56489" y="61518"/>
                    </a:lnTo>
                    <a:lnTo>
                      <a:pt x="56571" y="61353"/>
                    </a:lnTo>
                    <a:close/>
                  </a:path>
                </a:pathLst>
              </a:custGeom>
              <a:solidFill>
                <a:srgbClr val="FABD44"/>
              </a:solidFill>
            </p:spPr>
            <p:txBody>
              <a:bodyPr wrap="square" lIns="0" tIns="0" rIns="0" bIns="0" rtlCol="0"/>
              <a:lstStyle/>
              <a:p>
                <a:pPr marL="0" marR="0" lvl="0" indent="0" algn="l" defTabSz="746425" rtl="0" eaLnBrk="1" fontAlgn="auto" latinLnBrk="0" hangingPunct="1">
                  <a:lnSpc>
                    <a:spcPct val="100000"/>
                  </a:lnSpc>
                  <a:spcBef>
                    <a:spcPts val="0"/>
                  </a:spcBef>
                  <a:spcAft>
                    <a:spcPts val="0"/>
                  </a:spcAft>
                  <a:buClrTx/>
                  <a:buSzTx/>
                  <a:buFontTx/>
                  <a:buNone/>
                  <a:tabLst/>
                  <a:defRPr/>
                </a:pPr>
                <a:endParaRPr kumimoji="0" sz="1903" b="0" i="0" u="none" strike="noStrike" kern="1200" cap="none" spc="0" normalizeH="0" baseline="0" noProof="0">
                  <a:ln>
                    <a:noFill/>
                  </a:ln>
                  <a:solidFill>
                    <a:prstClr val="black"/>
                  </a:solidFill>
                  <a:effectLst/>
                  <a:uLnTx/>
                  <a:uFillTx/>
                  <a:latin typeface="Calibri"/>
                  <a:ea typeface="ＭＳ Ｐゴシック" panose="020B0600070205080204" pitchFamily="34" charset="-128"/>
                  <a:cs typeface="+mn-cs"/>
                </a:endParaRPr>
              </a:p>
            </p:txBody>
          </p:sp>
          <p:sp>
            <p:nvSpPr>
              <p:cNvPr id="485" name="object 33">
                <a:extLst>
                  <a:ext uri="{FF2B5EF4-FFF2-40B4-BE49-F238E27FC236}">
                    <a16:creationId xmlns:a16="http://schemas.microsoft.com/office/drawing/2014/main" id="{910488F3-A18C-9249-8F33-ADA749D51837}"/>
                  </a:ext>
                </a:extLst>
              </p:cNvPr>
              <p:cNvSpPr/>
              <p:nvPr/>
            </p:nvSpPr>
            <p:spPr>
              <a:xfrm>
                <a:off x="6461856" y="4921088"/>
                <a:ext cx="144746" cy="49345"/>
              </a:xfrm>
              <a:custGeom>
                <a:avLst/>
                <a:gdLst/>
                <a:ahLst/>
                <a:cxnLst/>
                <a:rect l="l" t="t" r="r" b="b"/>
                <a:pathLst>
                  <a:path w="111760" h="38100">
                    <a:moveTo>
                      <a:pt x="89687" y="0"/>
                    </a:moveTo>
                    <a:lnTo>
                      <a:pt x="87528" y="190"/>
                    </a:lnTo>
                    <a:lnTo>
                      <a:pt x="21472" y="190"/>
                    </a:lnTo>
                    <a:lnTo>
                      <a:pt x="19685" y="1447"/>
                    </a:lnTo>
                    <a:lnTo>
                      <a:pt x="0" y="1714"/>
                    </a:lnTo>
                    <a:lnTo>
                      <a:pt x="1028" y="4457"/>
                    </a:lnTo>
                    <a:lnTo>
                      <a:pt x="14239" y="21947"/>
                    </a:lnTo>
                    <a:lnTo>
                      <a:pt x="32304" y="33432"/>
                    </a:lnTo>
                    <a:lnTo>
                      <a:pt x="53190" y="38040"/>
                    </a:lnTo>
                    <a:lnTo>
                      <a:pt x="74866" y="34899"/>
                    </a:lnTo>
                    <a:lnTo>
                      <a:pt x="86646" y="29633"/>
                    </a:lnTo>
                    <a:lnTo>
                      <a:pt x="96686" y="22402"/>
                    </a:lnTo>
                    <a:lnTo>
                      <a:pt x="104900" y="13143"/>
                    </a:lnTo>
                    <a:lnTo>
                      <a:pt x="111201" y="1790"/>
                    </a:lnTo>
                    <a:lnTo>
                      <a:pt x="91503" y="1447"/>
                    </a:lnTo>
                    <a:lnTo>
                      <a:pt x="89926" y="190"/>
                    </a:lnTo>
                    <a:lnTo>
                      <a:pt x="23660" y="190"/>
                    </a:lnTo>
                    <a:lnTo>
                      <a:pt x="21526" y="152"/>
                    </a:lnTo>
                    <a:lnTo>
                      <a:pt x="89878" y="152"/>
                    </a:lnTo>
                    <a:lnTo>
                      <a:pt x="89687" y="0"/>
                    </a:lnTo>
                    <a:close/>
                  </a:path>
                </a:pathLst>
              </a:custGeom>
              <a:solidFill>
                <a:srgbClr val="8A8C8A"/>
              </a:solidFill>
            </p:spPr>
            <p:txBody>
              <a:bodyPr wrap="square" lIns="0" tIns="0" rIns="0" bIns="0" rtlCol="0"/>
              <a:lstStyle/>
              <a:p>
                <a:pPr marL="0" marR="0" lvl="0" indent="0" algn="l" defTabSz="746425" rtl="0" eaLnBrk="1" fontAlgn="auto" latinLnBrk="0" hangingPunct="1">
                  <a:lnSpc>
                    <a:spcPct val="100000"/>
                  </a:lnSpc>
                  <a:spcBef>
                    <a:spcPts val="0"/>
                  </a:spcBef>
                  <a:spcAft>
                    <a:spcPts val="0"/>
                  </a:spcAft>
                  <a:buClrTx/>
                  <a:buSzTx/>
                  <a:buFontTx/>
                  <a:buNone/>
                  <a:tabLst/>
                  <a:defRPr/>
                </a:pPr>
                <a:endParaRPr kumimoji="0" sz="1903"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p:txBody>
          </p:sp>
          <p:sp>
            <p:nvSpPr>
              <p:cNvPr id="486" name="object 34">
                <a:extLst>
                  <a:ext uri="{FF2B5EF4-FFF2-40B4-BE49-F238E27FC236}">
                    <a16:creationId xmlns:a16="http://schemas.microsoft.com/office/drawing/2014/main" id="{0E8C4A48-19A1-D343-A8EA-536F5178CBB8}"/>
                  </a:ext>
                </a:extLst>
              </p:cNvPr>
              <p:cNvSpPr/>
              <p:nvPr/>
            </p:nvSpPr>
            <p:spPr>
              <a:xfrm>
                <a:off x="6487352" y="4830811"/>
                <a:ext cx="93756" cy="92934"/>
              </a:xfrm>
              <a:custGeom>
                <a:avLst/>
                <a:gdLst/>
                <a:ahLst/>
                <a:cxnLst/>
                <a:rect l="l" t="t" r="r" b="b"/>
                <a:pathLst>
                  <a:path w="72389" h="71754">
                    <a:moveTo>
                      <a:pt x="36067" y="0"/>
                    </a:moveTo>
                    <a:lnTo>
                      <a:pt x="12407" y="24892"/>
                    </a:lnTo>
                    <a:lnTo>
                      <a:pt x="13855" y="30568"/>
                    </a:lnTo>
                    <a:lnTo>
                      <a:pt x="20878" y="40817"/>
                    </a:lnTo>
                    <a:lnTo>
                      <a:pt x="25984" y="43815"/>
                    </a:lnTo>
                    <a:lnTo>
                      <a:pt x="32588" y="45440"/>
                    </a:lnTo>
                    <a:lnTo>
                      <a:pt x="21368" y="48442"/>
                    </a:lnTo>
                    <a:lnTo>
                      <a:pt x="12193" y="53759"/>
                    </a:lnTo>
                    <a:lnTo>
                      <a:pt x="5068" y="61342"/>
                    </a:lnTo>
                    <a:lnTo>
                      <a:pt x="0" y="71145"/>
                    </a:lnTo>
                    <a:lnTo>
                      <a:pt x="71818" y="71158"/>
                    </a:lnTo>
                    <a:lnTo>
                      <a:pt x="66813" y="61219"/>
                    </a:lnTo>
                    <a:lnTo>
                      <a:pt x="59788" y="53730"/>
                    </a:lnTo>
                    <a:lnTo>
                      <a:pt x="50873" y="48523"/>
                    </a:lnTo>
                    <a:lnTo>
                      <a:pt x="40195" y="45427"/>
                    </a:lnTo>
                    <a:lnTo>
                      <a:pt x="49320" y="40565"/>
                    </a:lnTo>
                    <a:lnTo>
                      <a:pt x="55370" y="34367"/>
                    </a:lnTo>
                    <a:lnTo>
                      <a:pt x="58331" y="26877"/>
                    </a:lnTo>
                    <a:lnTo>
                      <a:pt x="58191" y="18135"/>
                    </a:lnTo>
                    <a:lnTo>
                      <a:pt x="55431" y="11029"/>
                    </a:lnTo>
                    <a:lnTo>
                      <a:pt x="50387" y="5276"/>
                    </a:lnTo>
                    <a:lnTo>
                      <a:pt x="43714" y="1419"/>
                    </a:lnTo>
                    <a:lnTo>
                      <a:pt x="36067" y="0"/>
                    </a:lnTo>
                    <a:close/>
                  </a:path>
                </a:pathLst>
              </a:custGeom>
              <a:solidFill>
                <a:srgbClr val="FFFFFF"/>
              </a:solidFill>
            </p:spPr>
            <p:txBody>
              <a:bodyPr wrap="square" lIns="0" tIns="0" rIns="0" bIns="0" rtlCol="0"/>
              <a:lstStyle/>
              <a:p>
                <a:pPr marL="0" marR="0" lvl="0" indent="0" algn="l" defTabSz="746425" rtl="0" eaLnBrk="1" fontAlgn="auto" latinLnBrk="0" hangingPunct="1">
                  <a:lnSpc>
                    <a:spcPct val="100000"/>
                  </a:lnSpc>
                  <a:spcBef>
                    <a:spcPts val="0"/>
                  </a:spcBef>
                  <a:spcAft>
                    <a:spcPts val="0"/>
                  </a:spcAft>
                  <a:buClrTx/>
                  <a:buSzTx/>
                  <a:buFontTx/>
                  <a:buNone/>
                  <a:tabLst/>
                  <a:defRPr/>
                </a:pPr>
                <a:endParaRPr kumimoji="0" sz="1903" b="0" i="0" u="none" strike="noStrike" kern="1200" cap="none" spc="0" normalizeH="0" baseline="0" noProof="0">
                  <a:ln>
                    <a:noFill/>
                  </a:ln>
                  <a:solidFill>
                    <a:prstClr val="black"/>
                  </a:solidFill>
                  <a:effectLst/>
                  <a:uLnTx/>
                  <a:uFillTx/>
                  <a:latin typeface="Calibri"/>
                  <a:ea typeface="ＭＳ Ｐゴシック" panose="020B0600070205080204" pitchFamily="34" charset="-128"/>
                  <a:cs typeface="+mn-cs"/>
                </a:endParaRPr>
              </a:p>
            </p:txBody>
          </p:sp>
        </p:grpSp>
        <p:grpSp>
          <p:nvGrpSpPr>
            <p:cNvPr id="464" name="Gruppieren 463">
              <a:extLst>
                <a:ext uri="{FF2B5EF4-FFF2-40B4-BE49-F238E27FC236}">
                  <a16:creationId xmlns:a16="http://schemas.microsoft.com/office/drawing/2014/main" id="{A1C1E809-7CF1-FA4F-8BBC-65866D4FF695}"/>
                </a:ext>
              </a:extLst>
            </p:cNvPr>
            <p:cNvGrpSpPr/>
            <p:nvPr/>
          </p:nvGrpSpPr>
          <p:grpSpPr>
            <a:xfrm>
              <a:off x="7580913" y="4229160"/>
              <a:ext cx="157083" cy="158200"/>
              <a:chOff x="6455456" y="4812233"/>
              <a:chExt cx="157083" cy="158200"/>
            </a:xfrm>
          </p:grpSpPr>
          <p:sp>
            <p:nvSpPr>
              <p:cNvPr id="481" name="object 28">
                <a:extLst>
                  <a:ext uri="{FF2B5EF4-FFF2-40B4-BE49-F238E27FC236}">
                    <a16:creationId xmlns:a16="http://schemas.microsoft.com/office/drawing/2014/main" id="{4EAF66FA-D737-C14F-A1E3-D39A544C996B}"/>
                  </a:ext>
                </a:extLst>
              </p:cNvPr>
              <p:cNvSpPr/>
              <p:nvPr/>
            </p:nvSpPr>
            <p:spPr>
              <a:xfrm>
                <a:off x="6455456" y="4812233"/>
                <a:ext cx="157083" cy="114317"/>
              </a:xfrm>
              <a:custGeom>
                <a:avLst/>
                <a:gdLst/>
                <a:ahLst/>
                <a:cxnLst/>
                <a:rect l="l" t="t" r="r" b="b"/>
                <a:pathLst>
                  <a:path w="121285" h="88264">
                    <a:moveTo>
                      <a:pt x="65709" y="0"/>
                    </a:moveTo>
                    <a:lnTo>
                      <a:pt x="33981" y="5931"/>
                    </a:lnTo>
                    <a:lnTo>
                      <a:pt x="10879" y="25584"/>
                    </a:lnTo>
                    <a:lnTo>
                      <a:pt x="0" y="53885"/>
                    </a:lnTo>
                    <a:lnTo>
                      <a:pt x="4940" y="85763"/>
                    </a:lnTo>
                    <a:lnTo>
                      <a:pt x="10985" y="87934"/>
                    </a:lnTo>
                    <a:lnTo>
                      <a:pt x="17157" y="86753"/>
                    </a:lnTo>
                    <a:lnTo>
                      <a:pt x="23291" y="86525"/>
                    </a:lnTo>
                    <a:lnTo>
                      <a:pt x="25586" y="85839"/>
                    </a:lnTo>
                    <a:lnTo>
                      <a:pt x="26454" y="83794"/>
                    </a:lnTo>
                    <a:lnTo>
                      <a:pt x="27368" y="81889"/>
                    </a:lnTo>
                    <a:lnTo>
                      <a:pt x="54572" y="61353"/>
                    </a:lnTo>
                    <a:lnTo>
                      <a:pt x="56571" y="61353"/>
                    </a:lnTo>
                    <a:lnTo>
                      <a:pt x="57404" y="59677"/>
                    </a:lnTo>
                    <a:lnTo>
                      <a:pt x="56477" y="58089"/>
                    </a:lnTo>
                    <a:lnTo>
                      <a:pt x="54775" y="58064"/>
                    </a:lnTo>
                    <a:lnTo>
                      <a:pt x="48222" y="55384"/>
                    </a:lnTo>
                    <a:lnTo>
                      <a:pt x="44196" y="51917"/>
                    </a:lnTo>
                    <a:lnTo>
                      <a:pt x="41541" y="47053"/>
                    </a:lnTo>
                    <a:lnTo>
                      <a:pt x="39104" y="39029"/>
                    </a:lnTo>
                    <a:lnTo>
                      <a:pt x="39967" y="30934"/>
                    </a:lnTo>
                    <a:lnTo>
                      <a:pt x="43820" y="23700"/>
                    </a:lnTo>
                    <a:lnTo>
                      <a:pt x="50355" y="18262"/>
                    </a:lnTo>
                    <a:lnTo>
                      <a:pt x="58396" y="15730"/>
                    </a:lnTo>
                    <a:lnTo>
                      <a:pt x="100541" y="15730"/>
                    </a:lnTo>
                    <a:lnTo>
                      <a:pt x="87257" y="5886"/>
                    </a:lnTo>
                    <a:lnTo>
                      <a:pt x="65709" y="0"/>
                    </a:lnTo>
                    <a:close/>
                  </a:path>
                  <a:path w="121285" h="88264">
                    <a:moveTo>
                      <a:pt x="100541" y="15730"/>
                    </a:moveTo>
                    <a:lnTo>
                      <a:pt x="58396" y="15730"/>
                    </a:lnTo>
                    <a:lnTo>
                      <a:pt x="66464" y="16370"/>
                    </a:lnTo>
                    <a:lnTo>
                      <a:pt x="73653" y="19934"/>
                    </a:lnTo>
                    <a:lnTo>
                      <a:pt x="79057" y="26174"/>
                    </a:lnTo>
                    <a:lnTo>
                      <a:pt x="81841" y="34454"/>
                    </a:lnTo>
                    <a:lnTo>
                      <a:pt x="81332" y="42703"/>
                    </a:lnTo>
                    <a:lnTo>
                      <a:pt x="77759" y="50066"/>
                    </a:lnTo>
                    <a:lnTo>
                      <a:pt x="71348" y="55689"/>
                    </a:lnTo>
                    <a:lnTo>
                      <a:pt x="69634" y="56680"/>
                    </a:lnTo>
                    <a:lnTo>
                      <a:pt x="67729" y="57276"/>
                    </a:lnTo>
                    <a:lnTo>
                      <a:pt x="65951" y="58115"/>
                    </a:lnTo>
                    <a:lnTo>
                      <a:pt x="64363" y="59816"/>
                    </a:lnTo>
                    <a:lnTo>
                      <a:pt x="66294" y="61175"/>
                    </a:lnTo>
                    <a:lnTo>
                      <a:pt x="67945" y="61594"/>
                    </a:lnTo>
                    <a:lnTo>
                      <a:pt x="76374" y="64444"/>
                    </a:lnTo>
                    <a:lnTo>
                      <a:pt x="95567" y="85928"/>
                    </a:lnTo>
                    <a:lnTo>
                      <a:pt x="97574" y="86525"/>
                    </a:lnTo>
                    <a:lnTo>
                      <a:pt x="103771" y="86855"/>
                    </a:lnTo>
                    <a:lnTo>
                      <a:pt x="110007" y="87845"/>
                    </a:lnTo>
                    <a:lnTo>
                      <a:pt x="116141" y="85839"/>
                    </a:lnTo>
                    <a:lnTo>
                      <a:pt x="118743" y="79421"/>
                    </a:lnTo>
                    <a:lnTo>
                      <a:pt x="120345" y="72812"/>
                    </a:lnTo>
                    <a:lnTo>
                      <a:pt x="121128" y="66036"/>
                    </a:lnTo>
                    <a:lnTo>
                      <a:pt x="121272" y="59118"/>
                    </a:lnTo>
                    <a:lnTo>
                      <a:pt x="116698" y="37229"/>
                    </a:lnTo>
                    <a:lnTo>
                      <a:pt x="104806" y="18891"/>
                    </a:lnTo>
                    <a:lnTo>
                      <a:pt x="100541" y="15730"/>
                    </a:lnTo>
                    <a:close/>
                  </a:path>
                  <a:path w="121285" h="88264">
                    <a:moveTo>
                      <a:pt x="56571" y="61353"/>
                    </a:moveTo>
                    <a:lnTo>
                      <a:pt x="54572" y="61353"/>
                    </a:lnTo>
                    <a:lnTo>
                      <a:pt x="56489" y="61518"/>
                    </a:lnTo>
                    <a:lnTo>
                      <a:pt x="56571" y="61353"/>
                    </a:lnTo>
                    <a:close/>
                  </a:path>
                </a:pathLst>
              </a:custGeom>
              <a:solidFill>
                <a:srgbClr val="FABD44"/>
              </a:solidFill>
            </p:spPr>
            <p:txBody>
              <a:bodyPr wrap="square" lIns="0" tIns="0" rIns="0" bIns="0" rtlCol="0"/>
              <a:lstStyle/>
              <a:p>
                <a:pPr marL="0" marR="0" lvl="0" indent="0" algn="l" defTabSz="746425" rtl="0" eaLnBrk="1" fontAlgn="auto" latinLnBrk="0" hangingPunct="1">
                  <a:lnSpc>
                    <a:spcPct val="100000"/>
                  </a:lnSpc>
                  <a:spcBef>
                    <a:spcPts val="0"/>
                  </a:spcBef>
                  <a:spcAft>
                    <a:spcPts val="0"/>
                  </a:spcAft>
                  <a:buClrTx/>
                  <a:buSzTx/>
                  <a:buFontTx/>
                  <a:buNone/>
                  <a:tabLst/>
                  <a:defRPr/>
                </a:pPr>
                <a:endParaRPr kumimoji="0" sz="1903" b="0" i="0" u="none" strike="noStrike" kern="1200" cap="none" spc="0" normalizeH="0" baseline="0" noProof="0">
                  <a:ln>
                    <a:noFill/>
                  </a:ln>
                  <a:solidFill>
                    <a:prstClr val="black"/>
                  </a:solidFill>
                  <a:effectLst/>
                  <a:uLnTx/>
                  <a:uFillTx/>
                  <a:latin typeface="Calibri"/>
                  <a:ea typeface="ＭＳ Ｐゴシック" panose="020B0600070205080204" pitchFamily="34" charset="-128"/>
                  <a:cs typeface="+mn-cs"/>
                </a:endParaRPr>
              </a:p>
            </p:txBody>
          </p:sp>
          <p:sp>
            <p:nvSpPr>
              <p:cNvPr id="482" name="object 33">
                <a:extLst>
                  <a:ext uri="{FF2B5EF4-FFF2-40B4-BE49-F238E27FC236}">
                    <a16:creationId xmlns:a16="http://schemas.microsoft.com/office/drawing/2014/main" id="{86E59582-AAC5-4945-A2EC-57B48D8A12FF}"/>
                  </a:ext>
                </a:extLst>
              </p:cNvPr>
              <p:cNvSpPr/>
              <p:nvPr/>
            </p:nvSpPr>
            <p:spPr>
              <a:xfrm>
                <a:off x="6461856" y="4921088"/>
                <a:ext cx="144746" cy="49345"/>
              </a:xfrm>
              <a:custGeom>
                <a:avLst/>
                <a:gdLst/>
                <a:ahLst/>
                <a:cxnLst/>
                <a:rect l="l" t="t" r="r" b="b"/>
                <a:pathLst>
                  <a:path w="111760" h="38100">
                    <a:moveTo>
                      <a:pt x="89687" y="0"/>
                    </a:moveTo>
                    <a:lnTo>
                      <a:pt x="87528" y="190"/>
                    </a:lnTo>
                    <a:lnTo>
                      <a:pt x="21472" y="190"/>
                    </a:lnTo>
                    <a:lnTo>
                      <a:pt x="19685" y="1447"/>
                    </a:lnTo>
                    <a:lnTo>
                      <a:pt x="0" y="1714"/>
                    </a:lnTo>
                    <a:lnTo>
                      <a:pt x="1028" y="4457"/>
                    </a:lnTo>
                    <a:lnTo>
                      <a:pt x="14239" y="21947"/>
                    </a:lnTo>
                    <a:lnTo>
                      <a:pt x="32304" y="33432"/>
                    </a:lnTo>
                    <a:lnTo>
                      <a:pt x="53190" y="38040"/>
                    </a:lnTo>
                    <a:lnTo>
                      <a:pt x="74866" y="34899"/>
                    </a:lnTo>
                    <a:lnTo>
                      <a:pt x="86646" y="29633"/>
                    </a:lnTo>
                    <a:lnTo>
                      <a:pt x="96686" y="22402"/>
                    </a:lnTo>
                    <a:lnTo>
                      <a:pt x="104900" y="13143"/>
                    </a:lnTo>
                    <a:lnTo>
                      <a:pt x="111201" y="1790"/>
                    </a:lnTo>
                    <a:lnTo>
                      <a:pt x="91503" y="1447"/>
                    </a:lnTo>
                    <a:lnTo>
                      <a:pt x="89926" y="190"/>
                    </a:lnTo>
                    <a:lnTo>
                      <a:pt x="23660" y="190"/>
                    </a:lnTo>
                    <a:lnTo>
                      <a:pt x="21526" y="152"/>
                    </a:lnTo>
                    <a:lnTo>
                      <a:pt x="89878" y="152"/>
                    </a:lnTo>
                    <a:lnTo>
                      <a:pt x="89687" y="0"/>
                    </a:lnTo>
                    <a:close/>
                  </a:path>
                </a:pathLst>
              </a:custGeom>
              <a:solidFill>
                <a:srgbClr val="8A8C8A"/>
              </a:solidFill>
            </p:spPr>
            <p:txBody>
              <a:bodyPr wrap="square" lIns="0" tIns="0" rIns="0" bIns="0" rtlCol="0"/>
              <a:lstStyle/>
              <a:p>
                <a:pPr marL="0" marR="0" lvl="0" indent="0" algn="l" defTabSz="746425" rtl="0" eaLnBrk="1" fontAlgn="auto" latinLnBrk="0" hangingPunct="1">
                  <a:lnSpc>
                    <a:spcPct val="100000"/>
                  </a:lnSpc>
                  <a:spcBef>
                    <a:spcPts val="0"/>
                  </a:spcBef>
                  <a:spcAft>
                    <a:spcPts val="0"/>
                  </a:spcAft>
                  <a:buClrTx/>
                  <a:buSzTx/>
                  <a:buFontTx/>
                  <a:buNone/>
                  <a:tabLst/>
                  <a:defRPr/>
                </a:pPr>
                <a:endParaRPr kumimoji="0" sz="1903"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p:txBody>
          </p:sp>
          <p:sp>
            <p:nvSpPr>
              <p:cNvPr id="483" name="object 34">
                <a:extLst>
                  <a:ext uri="{FF2B5EF4-FFF2-40B4-BE49-F238E27FC236}">
                    <a16:creationId xmlns:a16="http://schemas.microsoft.com/office/drawing/2014/main" id="{0005FF18-B09E-1D42-98FD-C99B031C4588}"/>
                  </a:ext>
                </a:extLst>
              </p:cNvPr>
              <p:cNvSpPr/>
              <p:nvPr/>
            </p:nvSpPr>
            <p:spPr>
              <a:xfrm>
                <a:off x="6487352" y="4830811"/>
                <a:ext cx="93756" cy="92934"/>
              </a:xfrm>
              <a:custGeom>
                <a:avLst/>
                <a:gdLst/>
                <a:ahLst/>
                <a:cxnLst/>
                <a:rect l="l" t="t" r="r" b="b"/>
                <a:pathLst>
                  <a:path w="72389" h="71754">
                    <a:moveTo>
                      <a:pt x="36067" y="0"/>
                    </a:moveTo>
                    <a:lnTo>
                      <a:pt x="12407" y="24892"/>
                    </a:lnTo>
                    <a:lnTo>
                      <a:pt x="13855" y="30568"/>
                    </a:lnTo>
                    <a:lnTo>
                      <a:pt x="20878" y="40817"/>
                    </a:lnTo>
                    <a:lnTo>
                      <a:pt x="25984" y="43815"/>
                    </a:lnTo>
                    <a:lnTo>
                      <a:pt x="32588" y="45440"/>
                    </a:lnTo>
                    <a:lnTo>
                      <a:pt x="21368" y="48442"/>
                    </a:lnTo>
                    <a:lnTo>
                      <a:pt x="12193" y="53759"/>
                    </a:lnTo>
                    <a:lnTo>
                      <a:pt x="5068" y="61342"/>
                    </a:lnTo>
                    <a:lnTo>
                      <a:pt x="0" y="71145"/>
                    </a:lnTo>
                    <a:lnTo>
                      <a:pt x="71818" y="71158"/>
                    </a:lnTo>
                    <a:lnTo>
                      <a:pt x="66813" y="61219"/>
                    </a:lnTo>
                    <a:lnTo>
                      <a:pt x="59788" y="53730"/>
                    </a:lnTo>
                    <a:lnTo>
                      <a:pt x="50873" y="48523"/>
                    </a:lnTo>
                    <a:lnTo>
                      <a:pt x="40195" y="45427"/>
                    </a:lnTo>
                    <a:lnTo>
                      <a:pt x="49320" y="40565"/>
                    </a:lnTo>
                    <a:lnTo>
                      <a:pt x="55370" y="34367"/>
                    </a:lnTo>
                    <a:lnTo>
                      <a:pt x="58331" y="26877"/>
                    </a:lnTo>
                    <a:lnTo>
                      <a:pt x="58191" y="18135"/>
                    </a:lnTo>
                    <a:lnTo>
                      <a:pt x="55431" y="11029"/>
                    </a:lnTo>
                    <a:lnTo>
                      <a:pt x="50387" y="5276"/>
                    </a:lnTo>
                    <a:lnTo>
                      <a:pt x="43714" y="1419"/>
                    </a:lnTo>
                    <a:lnTo>
                      <a:pt x="36067" y="0"/>
                    </a:lnTo>
                    <a:close/>
                  </a:path>
                </a:pathLst>
              </a:custGeom>
              <a:solidFill>
                <a:srgbClr val="FFFFFF"/>
              </a:solidFill>
            </p:spPr>
            <p:txBody>
              <a:bodyPr wrap="square" lIns="0" tIns="0" rIns="0" bIns="0" rtlCol="0"/>
              <a:lstStyle/>
              <a:p>
                <a:pPr marL="0" marR="0" lvl="0" indent="0" algn="l" defTabSz="746425" rtl="0" eaLnBrk="1" fontAlgn="auto" latinLnBrk="0" hangingPunct="1">
                  <a:lnSpc>
                    <a:spcPct val="100000"/>
                  </a:lnSpc>
                  <a:spcBef>
                    <a:spcPts val="0"/>
                  </a:spcBef>
                  <a:spcAft>
                    <a:spcPts val="0"/>
                  </a:spcAft>
                  <a:buClrTx/>
                  <a:buSzTx/>
                  <a:buFontTx/>
                  <a:buNone/>
                  <a:tabLst/>
                  <a:defRPr/>
                </a:pPr>
                <a:endParaRPr kumimoji="0" sz="1903" b="0" i="0" u="none" strike="noStrike" kern="1200" cap="none" spc="0" normalizeH="0" baseline="0" noProof="0">
                  <a:ln>
                    <a:noFill/>
                  </a:ln>
                  <a:solidFill>
                    <a:prstClr val="black"/>
                  </a:solidFill>
                  <a:effectLst/>
                  <a:uLnTx/>
                  <a:uFillTx/>
                  <a:latin typeface="Calibri"/>
                  <a:ea typeface="ＭＳ Ｐゴシック" panose="020B0600070205080204" pitchFamily="34" charset="-128"/>
                  <a:cs typeface="+mn-cs"/>
                </a:endParaRPr>
              </a:p>
            </p:txBody>
          </p:sp>
        </p:grpSp>
        <p:grpSp>
          <p:nvGrpSpPr>
            <p:cNvPr id="465" name="Gruppieren 464">
              <a:extLst>
                <a:ext uri="{FF2B5EF4-FFF2-40B4-BE49-F238E27FC236}">
                  <a16:creationId xmlns:a16="http://schemas.microsoft.com/office/drawing/2014/main" id="{8D32A889-F68C-BA45-AF1C-B630FC37F4B5}"/>
                </a:ext>
              </a:extLst>
            </p:cNvPr>
            <p:cNvGrpSpPr/>
            <p:nvPr/>
          </p:nvGrpSpPr>
          <p:grpSpPr>
            <a:xfrm>
              <a:off x="8494596" y="4409766"/>
              <a:ext cx="157083" cy="158200"/>
              <a:chOff x="6455456" y="4812233"/>
              <a:chExt cx="157083" cy="158200"/>
            </a:xfrm>
          </p:grpSpPr>
          <p:sp>
            <p:nvSpPr>
              <p:cNvPr id="478" name="object 28">
                <a:extLst>
                  <a:ext uri="{FF2B5EF4-FFF2-40B4-BE49-F238E27FC236}">
                    <a16:creationId xmlns:a16="http://schemas.microsoft.com/office/drawing/2014/main" id="{1FF2C2E3-5564-F743-BEA4-2B7047B896F7}"/>
                  </a:ext>
                </a:extLst>
              </p:cNvPr>
              <p:cNvSpPr/>
              <p:nvPr/>
            </p:nvSpPr>
            <p:spPr>
              <a:xfrm>
                <a:off x="6455456" y="4812233"/>
                <a:ext cx="157083" cy="114317"/>
              </a:xfrm>
              <a:custGeom>
                <a:avLst/>
                <a:gdLst/>
                <a:ahLst/>
                <a:cxnLst/>
                <a:rect l="l" t="t" r="r" b="b"/>
                <a:pathLst>
                  <a:path w="121285" h="88264">
                    <a:moveTo>
                      <a:pt x="65709" y="0"/>
                    </a:moveTo>
                    <a:lnTo>
                      <a:pt x="33981" y="5931"/>
                    </a:lnTo>
                    <a:lnTo>
                      <a:pt x="10879" y="25584"/>
                    </a:lnTo>
                    <a:lnTo>
                      <a:pt x="0" y="53885"/>
                    </a:lnTo>
                    <a:lnTo>
                      <a:pt x="4940" y="85763"/>
                    </a:lnTo>
                    <a:lnTo>
                      <a:pt x="10985" y="87934"/>
                    </a:lnTo>
                    <a:lnTo>
                      <a:pt x="17157" y="86753"/>
                    </a:lnTo>
                    <a:lnTo>
                      <a:pt x="23291" y="86525"/>
                    </a:lnTo>
                    <a:lnTo>
                      <a:pt x="25586" y="85839"/>
                    </a:lnTo>
                    <a:lnTo>
                      <a:pt x="26454" y="83794"/>
                    </a:lnTo>
                    <a:lnTo>
                      <a:pt x="27368" y="81889"/>
                    </a:lnTo>
                    <a:lnTo>
                      <a:pt x="54572" y="61353"/>
                    </a:lnTo>
                    <a:lnTo>
                      <a:pt x="56571" y="61353"/>
                    </a:lnTo>
                    <a:lnTo>
                      <a:pt x="57404" y="59677"/>
                    </a:lnTo>
                    <a:lnTo>
                      <a:pt x="56477" y="58089"/>
                    </a:lnTo>
                    <a:lnTo>
                      <a:pt x="54775" y="58064"/>
                    </a:lnTo>
                    <a:lnTo>
                      <a:pt x="48222" y="55384"/>
                    </a:lnTo>
                    <a:lnTo>
                      <a:pt x="44196" y="51917"/>
                    </a:lnTo>
                    <a:lnTo>
                      <a:pt x="41541" y="47053"/>
                    </a:lnTo>
                    <a:lnTo>
                      <a:pt x="39104" y="39029"/>
                    </a:lnTo>
                    <a:lnTo>
                      <a:pt x="39967" y="30934"/>
                    </a:lnTo>
                    <a:lnTo>
                      <a:pt x="43820" y="23700"/>
                    </a:lnTo>
                    <a:lnTo>
                      <a:pt x="50355" y="18262"/>
                    </a:lnTo>
                    <a:lnTo>
                      <a:pt x="58396" y="15730"/>
                    </a:lnTo>
                    <a:lnTo>
                      <a:pt x="100541" y="15730"/>
                    </a:lnTo>
                    <a:lnTo>
                      <a:pt x="87257" y="5886"/>
                    </a:lnTo>
                    <a:lnTo>
                      <a:pt x="65709" y="0"/>
                    </a:lnTo>
                    <a:close/>
                  </a:path>
                  <a:path w="121285" h="88264">
                    <a:moveTo>
                      <a:pt x="100541" y="15730"/>
                    </a:moveTo>
                    <a:lnTo>
                      <a:pt x="58396" y="15730"/>
                    </a:lnTo>
                    <a:lnTo>
                      <a:pt x="66464" y="16370"/>
                    </a:lnTo>
                    <a:lnTo>
                      <a:pt x="73653" y="19934"/>
                    </a:lnTo>
                    <a:lnTo>
                      <a:pt x="79057" y="26174"/>
                    </a:lnTo>
                    <a:lnTo>
                      <a:pt x="81841" y="34454"/>
                    </a:lnTo>
                    <a:lnTo>
                      <a:pt x="81332" y="42703"/>
                    </a:lnTo>
                    <a:lnTo>
                      <a:pt x="77759" y="50066"/>
                    </a:lnTo>
                    <a:lnTo>
                      <a:pt x="71348" y="55689"/>
                    </a:lnTo>
                    <a:lnTo>
                      <a:pt x="69634" y="56680"/>
                    </a:lnTo>
                    <a:lnTo>
                      <a:pt x="67729" y="57276"/>
                    </a:lnTo>
                    <a:lnTo>
                      <a:pt x="65951" y="58115"/>
                    </a:lnTo>
                    <a:lnTo>
                      <a:pt x="64363" y="59816"/>
                    </a:lnTo>
                    <a:lnTo>
                      <a:pt x="66294" y="61175"/>
                    </a:lnTo>
                    <a:lnTo>
                      <a:pt x="67945" y="61594"/>
                    </a:lnTo>
                    <a:lnTo>
                      <a:pt x="76374" y="64444"/>
                    </a:lnTo>
                    <a:lnTo>
                      <a:pt x="95567" y="85928"/>
                    </a:lnTo>
                    <a:lnTo>
                      <a:pt x="97574" y="86525"/>
                    </a:lnTo>
                    <a:lnTo>
                      <a:pt x="103771" y="86855"/>
                    </a:lnTo>
                    <a:lnTo>
                      <a:pt x="110007" y="87845"/>
                    </a:lnTo>
                    <a:lnTo>
                      <a:pt x="116141" y="85839"/>
                    </a:lnTo>
                    <a:lnTo>
                      <a:pt x="118743" y="79421"/>
                    </a:lnTo>
                    <a:lnTo>
                      <a:pt x="120345" y="72812"/>
                    </a:lnTo>
                    <a:lnTo>
                      <a:pt x="121128" y="66036"/>
                    </a:lnTo>
                    <a:lnTo>
                      <a:pt x="121272" y="59118"/>
                    </a:lnTo>
                    <a:lnTo>
                      <a:pt x="116698" y="37229"/>
                    </a:lnTo>
                    <a:lnTo>
                      <a:pt x="104806" y="18891"/>
                    </a:lnTo>
                    <a:lnTo>
                      <a:pt x="100541" y="15730"/>
                    </a:lnTo>
                    <a:close/>
                  </a:path>
                  <a:path w="121285" h="88264">
                    <a:moveTo>
                      <a:pt x="56571" y="61353"/>
                    </a:moveTo>
                    <a:lnTo>
                      <a:pt x="54572" y="61353"/>
                    </a:lnTo>
                    <a:lnTo>
                      <a:pt x="56489" y="61518"/>
                    </a:lnTo>
                    <a:lnTo>
                      <a:pt x="56571" y="61353"/>
                    </a:lnTo>
                    <a:close/>
                  </a:path>
                </a:pathLst>
              </a:custGeom>
              <a:solidFill>
                <a:srgbClr val="FABD44"/>
              </a:solidFill>
            </p:spPr>
            <p:txBody>
              <a:bodyPr wrap="square" lIns="0" tIns="0" rIns="0" bIns="0" rtlCol="0"/>
              <a:lstStyle/>
              <a:p>
                <a:pPr marL="0" marR="0" lvl="0" indent="0" algn="l" defTabSz="746425" rtl="0" eaLnBrk="1" fontAlgn="auto" latinLnBrk="0" hangingPunct="1">
                  <a:lnSpc>
                    <a:spcPct val="100000"/>
                  </a:lnSpc>
                  <a:spcBef>
                    <a:spcPts val="0"/>
                  </a:spcBef>
                  <a:spcAft>
                    <a:spcPts val="0"/>
                  </a:spcAft>
                  <a:buClrTx/>
                  <a:buSzTx/>
                  <a:buFontTx/>
                  <a:buNone/>
                  <a:tabLst/>
                  <a:defRPr/>
                </a:pPr>
                <a:endParaRPr kumimoji="0" sz="1903" b="0" i="0" u="none" strike="noStrike" kern="1200" cap="none" spc="0" normalizeH="0" baseline="0" noProof="0">
                  <a:ln>
                    <a:noFill/>
                  </a:ln>
                  <a:solidFill>
                    <a:prstClr val="black"/>
                  </a:solidFill>
                  <a:effectLst/>
                  <a:uLnTx/>
                  <a:uFillTx/>
                  <a:latin typeface="Calibri"/>
                  <a:ea typeface="ＭＳ Ｐゴシック" panose="020B0600070205080204" pitchFamily="34" charset="-128"/>
                  <a:cs typeface="+mn-cs"/>
                </a:endParaRPr>
              </a:p>
            </p:txBody>
          </p:sp>
          <p:sp>
            <p:nvSpPr>
              <p:cNvPr id="479" name="object 33">
                <a:extLst>
                  <a:ext uri="{FF2B5EF4-FFF2-40B4-BE49-F238E27FC236}">
                    <a16:creationId xmlns:a16="http://schemas.microsoft.com/office/drawing/2014/main" id="{3DCCEE35-3BD8-7047-B910-60C22084910D}"/>
                  </a:ext>
                </a:extLst>
              </p:cNvPr>
              <p:cNvSpPr/>
              <p:nvPr/>
            </p:nvSpPr>
            <p:spPr>
              <a:xfrm>
                <a:off x="6461856" y="4921088"/>
                <a:ext cx="144746" cy="49345"/>
              </a:xfrm>
              <a:custGeom>
                <a:avLst/>
                <a:gdLst/>
                <a:ahLst/>
                <a:cxnLst/>
                <a:rect l="l" t="t" r="r" b="b"/>
                <a:pathLst>
                  <a:path w="111760" h="38100">
                    <a:moveTo>
                      <a:pt x="89687" y="0"/>
                    </a:moveTo>
                    <a:lnTo>
                      <a:pt x="87528" y="190"/>
                    </a:lnTo>
                    <a:lnTo>
                      <a:pt x="21472" y="190"/>
                    </a:lnTo>
                    <a:lnTo>
                      <a:pt x="19685" y="1447"/>
                    </a:lnTo>
                    <a:lnTo>
                      <a:pt x="0" y="1714"/>
                    </a:lnTo>
                    <a:lnTo>
                      <a:pt x="1028" y="4457"/>
                    </a:lnTo>
                    <a:lnTo>
                      <a:pt x="14239" y="21947"/>
                    </a:lnTo>
                    <a:lnTo>
                      <a:pt x="32304" y="33432"/>
                    </a:lnTo>
                    <a:lnTo>
                      <a:pt x="53190" y="38040"/>
                    </a:lnTo>
                    <a:lnTo>
                      <a:pt x="74866" y="34899"/>
                    </a:lnTo>
                    <a:lnTo>
                      <a:pt x="86646" y="29633"/>
                    </a:lnTo>
                    <a:lnTo>
                      <a:pt x="96686" y="22402"/>
                    </a:lnTo>
                    <a:lnTo>
                      <a:pt x="104900" y="13143"/>
                    </a:lnTo>
                    <a:lnTo>
                      <a:pt x="111201" y="1790"/>
                    </a:lnTo>
                    <a:lnTo>
                      <a:pt x="91503" y="1447"/>
                    </a:lnTo>
                    <a:lnTo>
                      <a:pt x="89926" y="190"/>
                    </a:lnTo>
                    <a:lnTo>
                      <a:pt x="23660" y="190"/>
                    </a:lnTo>
                    <a:lnTo>
                      <a:pt x="21526" y="152"/>
                    </a:lnTo>
                    <a:lnTo>
                      <a:pt x="89878" y="152"/>
                    </a:lnTo>
                    <a:lnTo>
                      <a:pt x="89687" y="0"/>
                    </a:lnTo>
                    <a:close/>
                  </a:path>
                </a:pathLst>
              </a:custGeom>
              <a:solidFill>
                <a:srgbClr val="8A8C8A"/>
              </a:solidFill>
            </p:spPr>
            <p:txBody>
              <a:bodyPr wrap="square" lIns="0" tIns="0" rIns="0" bIns="0" rtlCol="0"/>
              <a:lstStyle/>
              <a:p>
                <a:pPr marL="0" marR="0" lvl="0" indent="0" algn="l" defTabSz="746425" rtl="0" eaLnBrk="1" fontAlgn="auto" latinLnBrk="0" hangingPunct="1">
                  <a:lnSpc>
                    <a:spcPct val="100000"/>
                  </a:lnSpc>
                  <a:spcBef>
                    <a:spcPts val="0"/>
                  </a:spcBef>
                  <a:spcAft>
                    <a:spcPts val="0"/>
                  </a:spcAft>
                  <a:buClrTx/>
                  <a:buSzTx/>
                  <a:buFontTx/>
                  <a:buNone/>
                  <a:tabLst/>
                  <a:defRPr/>
                </a:pPr>
                <a:endParaRPr kumimoji="0" sz="1903"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p:txBody>
          </p:sp>
          <p:sp>
            <p:nvSpPr>
              <p:cNvPr id="480" name="object 34">
                <a:extLst>
                  <a:ext uri="{FF2B5EF4-FFF2-40B4-BE49-F238E27FC236}">
                    <a16:creationId xmlns:a16="http://schemas.microsoft.com/office/drawing/2014/main" id="{DA7A9AC2-B883-DC44-BB00-0C6A95DF0CA4}"/>
                  </a:ext>
                </a:extLst>
              </p:cNvPr>
              <p:cNvSpPr/>
              <p:nvPr/>
            </p:nvSpPr>
            <p:spPr>
              <a:xfrm>
                <a:off x="6487352" y="4830811"/>
                <a:ext cx="93756" cy="92934"/>
              </a:xfrm>
              <a:custGeom>
                <a:avLst/>
                <a:gdLst/>
                <a:ahLst/>
                <a:cxnLst/>
                <a:rect l="l" t="t" r="r" b="b"/>
                <a:pathLst>
                  <a:path w="72389" h="71754">
                    <a:moveTo>
                      <a:pt x="36067" y="0"/>
                    </a:moveTo>
                    <a:lnTo>
                      <a:pt x="12407" y="24892"/>
                    </a:lnTo>
                    <a:lnTo>
                      <a:pt x="13855" y="30568"/>
                    </a:lnTo>
                    <a:lnTo>
                      <a:pt x="20878" y="40817"/>
                    </a:lnTo>
                    <a:lnTo>
                      <a:pt x="25984" y="43815"/>
                    </a:lnTo>
                    <a:lnTo>
                      <a:pt x="32588" y="45440"/>
                    </a:lnTo>
                    <a:lnTo>
                      <a:pt x="21368" y="48442"/>
                    </a:lnTo>
                    <a:lnTo>
                      <a:pt x="12193" y="53759"/>
                    </a:lnTo>
                    <a:lnTo>
                      <a:pt x="5068" y="61342"/>
                    </a:lnTo>
                    <a:lnTo>
                      <a:pt x="0" y="71145"/>
                    </a:lnTo>
                    <a:lnTo>
                      <a:pt x="71818" y="71158"/>
                    </a:lnTo>
                    <a:lnTo>
                      <a:pt x="66813" y="61219"/>
                    </a:lnTo>
                    <a:lnTo>
                      <a:pt x="59788" y="53730"/>
                    </a:lnTo>
                    <a:lnTo>
                      <a:pt x="50873" y="48523"/>
                    </a:lnTo>
                    <a:lnTo>
                      <a:pt x="40195" y="45427"/>
                    </a:lnTo>
                    <a:lnTo>
                      <a:pt x="49320" y="40565"/>
                    </a:lnTo>
                    <a:lnTo>
                      <a:pt x="55370" y="34367"/>
                    </a:lnTo>
                    <a:lnTo>
                      <a:pt x="58331" y="26877"/>
                    </a:lnTo>
                    <a:lnTo>
                      <a:pt x="58191" y="18135"/>
                    </a:lnTo>
                    <a:lnTo>
                      <a:pt x="55431" y="11029"/>
                    </a:lnTo>
                    <a:lnTo>
                      <a:pt x="50387" y="5276"/>
                    </a:lnTo>
                    <a:lnTo>
                      <a:pt x="43714" y="1419"/>
                    </a:lnTo>
                    <a:lnTo>
                      <a:pt x="36067" y="0"/>
                    </a:lnTo>
                    <a:close/>
                  </a:path>
                </a:pathLst>
              </a:custGeom>
              <a:solidFill>
                <a:srgbClr val="FFFFFF"/>
              </a:solidFill>
            </p:spPr>
            <p:txBody>
              <a:bodyPr wrap="square" lIns="0" tIns="0" rIns="0" bIns="0" rtlCol="0"/>
              <a:lstStyle/>
              <a:p>
                <a:pPr marL="0" marR="0" lvl="0" indent="0" algn="l" defTabSz="746425" rtl="0" eaLnBrk="1" fontAlgn="auto" latinLnBrk="0" hangingPunct="1">
                  <a:lnSpc>
                    <a:spcPct val="100000"/>
                  </a:lnSpc>
                  <a:spcBef>
                    <a:spcPts val="0"/>
                  </a:spcBef>
                  <a:spcAft>
                    <a:spcPts val="0"/>
                  </a:spcAft>
                  <a:buClrTx/>
                  <a:buSzTx/>
                  <a:buFontTx/>
                  <a:buNone/>
                  <a:tabLst/>
                  <a:defRPr/>
                </a:pPr>
                <a:endParaRPr kumimoji="0" sz="1903" b="0" i="0" u="none" strike="noStrike" kern="1200" cap="none" spc="0" normalizeH="0" baseline="0" noProof="0">
                  <a:ln>
                    <a:noFill/>
                  </a:ln>
                  <a:solidFill>
                    <a:prstClr val="black"/>
                  </a:solidFill>
                  <a:effectLst/>
                  <a:uLnTx/>
                  <a:uFillTx/>
                  <a:latin typeface="Calibri"/>
                  <a:ea typeface="ＭＳ Ｐゴシック" panose="020B0600070205080204" pitchFamily="34" charset="-128"/>
                  <a:cs typeface="+mn-cs"/>
                </a:endParaRPr>
              </a:p>
            </p:txBody>
          </p:sp>
        </p:grpSp>
        <p:grpSp>
          <p:nvGrpSpPr>
            <p:cNvPr id="466" name="Gruppieren 465">
              <a:extLst>
                <a:ext uri="{FF2B5EF4-FFF2-40B4-BE49-F238E27FC236}">
                  <a16:creationId xmlns:a16="http://schemas.microsoft.com/office/drawing/2014/main" id="{98B5F5D5-84B1-0F47-B2C8-73D96929729D}"/>
                </a:ext>
              </a:extLst>
            </p:cNvPr>
            <p:cNvGrpSpPr/>
            <p:nvPr/>
          </p:nvGrpSpPr>
          <p:grpSpPr>
            <a:xfrm>
              <a:off x="7618746" y="4412182"/>
              <a:ext cx="157083" cy="158200"/>
              <a:chOff x="6455456" y="4812233"/>
              <a:chExt cx="157083" cy="158200"/>
            </a:xfrm>
          </p:grpSpPr>
          <p:sp>
            <p:nvSpPr>
              <p:cNvPr id="475" name="object 28">
                <a:extLst>
                  <a:ext uri="{FF2B5EF4-FFF2-40B4-BE49-F238E27FC236}">
                    <a16:creationId xmlns:a16="http://schemas.microsoft.com/office/drawing/2014/main" id="{10697581-F320-2B42-8113-62737D6D2D59}"/>
                  </a:ext>
                </a:extLst>
              </p:cNvPr>
              <p:cNvSpPr/>
              <p:nvPr/>
            </p:nvSpPr>
            <p:spPr>
              <a:xfrm>
                <a:off x="6455456" y="4812233"/>
                <a:ext cx="157083" cy="114317"/>
              </a:xfrm>
              <a:custGeom>
                <a:avLst/>
                <a:gdLst/>
                <a:ahLst/>
                <a:cxnLst/>
                <a:rect l="l" t="t" r="r" b="b"/>
                <a:pathLst>
                  <a:path w="121285" h="88264">
                    <a:moveTo>
                      <a:pt x="65709" y="0"/>
                    </a:moveTo>
                    <a:lnTo>
                      <a:pt x="33981" y="5931"/>
                    </a:lnTo>
                    <a:lnTo>
                      <a:pt x="10879" y="25584"/>
                    </a:lnTo>
                    <a:lnTo>
                      <a:pt x="0" y="53885"/>
                    </a:lnTo>
                    <a:lnTo>
                      <a:pt x="4940" y="85763"/>
                    </a:lnTo>
                    <a:lnTo>
                      <a:pt x="10985" y="87934"/>
                    </a:lnTo>
                    <a:lnTo>
                      <a:pt x="17157" y="86753"/>
                    </a:lnTo>
                    <a:lnTo>
                      <a:pt x="23291" y="86525"/>
                    </a:lnTo>
                    <a:lnTo>
                      <a:pt x="25586" y="85839"/>
                    </a:lnTo>
                    <a:lnTo>
                      <a:pt x="26454" y="83794"/>
                    </a:lnTo>
                    <a:lnTo>
                      <a:pt x="27368" y="81889"/>
                    </a:lnTo>
                    <a:lnTo>
                      <a:pt x="54572" y="61353"/>
                    </a:lnTo>
                    <a:lnTo>
                      <a:pt x="56571" y="61353"/>
                    </a:lnTo>
                    <a:lnTo>
                      <a:pt x="57404" y="59677"/>
                    </a:lnTo>
                    <a:lnTo>
                      <a:pt x="56477" y="58089"/>
                    </a:lnTo>
                    <a:lnTo>
                      <a:pt x="54775" y="58064"/>
                    </a:lnTo>
                    <a:lnTo>
                      <a:pt x="48222" y="55384"/>
                    </a:lnTo>
                    <a:lnTo>
                      <a:pt x="44196" y="51917"/>
                    </a:lnTo>
                    <a:lnTo>
                      <a:pt x="41541" y="47053"/>
                    </a:lnTo>
                    <a:lnTo>
                      <a:pt x="39104" y="39029"/>
                    </a:lnTo>
                    <a:lnTo>
                      <a:pt x="39967" y="30934"/>
                    </a:lnTo>
                    <a:lnTo>
                      <a:pt x="43820" y="23700"/>
                    </a:lnTo>
                    <a:lnTo>
                      <a:pt x="50355" y="18262"/>
                    </a:lnTo>
                    <a:lnTo>
                      <a:pt x="58396" y="15730"/>
                    </a:lnTo>
                    <a:lnTo>
                      <a:pt x="100541" y="15730"/>
                    </a:lnTo>
                    <a:lnTo>
                      <a:pt x="87257" y="5886"/>
                    </a:lnTo>
                    <a:lnTo>
                      <a:pt x="65709" y="0"/>
                    </a:lnTo>
                    <a:close/>
                  </a:path>
                  <a:path w="121285" h="88264">
                    <a:moveTo>
                      <a:pt x="100541" y="15730"/>
                    </a:moveTo>
                    <a:lnTo>
                      <a:pt x="58396" y="15730"/>
                    </a:lnTo>
                    <a:lnTo>
                      <a:pt x="66464" y="16370"/>
                    </a:lnTo>
                    <a:lnTo>
                      <a:pt x="73653" y="19934"/>
                    </a:lnTo>
                    <a:lnTo>
                      <a:pt x="79057" y="26174"/>
                    </a:lnTo>
                    <a:lnTo>
                      <a:pt x="81841" y="34454"/>
                    </a:lnTo>
                    <a:lnTo>
                      <a:pt x="81332" y="42703"/>
                    </a:lnTo>
                    <a:lnTo>
                      <a:pt x="77759" y="50066"/>
                    </a:lnTo>
                    <a:lnTo>
                      <a:pt x="71348" y="55689"/>
                    </a:lnTo>
                    <a:lnTo>
                      <a:pt x="69634" y="56680"/>
                    </a:lnTo>
                    <a:lnTo>
                      <a:pt x="67729" y="57276"/>
                    </a:lnTo>
                    <a:lnTo>
                      <a:pt x="65951" y="58115"/>
                    </a:lnTo>
                    <a:lnTo>
                      <a:pt x="64363" y="59816"/>
                    </a:lnTo>
                    <a:lnTo>
                      <a:pt x="66294" y="61175"/>
                    </a:lnTo>
                    <a:lnTo>
                      <a:pt x="67945" y="61594"/>
                    </a:lnTo>
                    <a:lnTo>
                      <a:pt x="76374" y="64444"/>
                    </a:lnTo>
                    <a:lnTo>
                      <a:pt x="95567" y="85928"/>
                    </a:lnTo>
                    <a:lnTo>
                      <a:pt x="97574" y="86525"/>
                    </a:lnTo>
                    <a:lnTo>
                      <a:pt x="103771" y="86855"/>
                    </a:lnTo>
                    <a:lnTo>
                      <a:pt x="110007" y="87845"/>
                    </a:lnTo>
                    <a:lnTo>
                      <a:pt x="116141" y="85839"/>
                    </a:lnTo>
                    <a:lnTo>
                      <a:pt x="118743" y="79421"/>
                    </a:lnTo>
                    <a:lnTo>
                      <a:pt x="120345" y="72812"/>
                    </a:lnTo>
                    <a:lnTo>
                      <a:pt x="121128" y="66036"/>
                    </a:lnTo>
                    <a:lnTo>
                      <a:pt x="121272" y="59118"/>
                    </a:lnTo>
                    <a:lnTo>
                      <a:pt x="116698" y="37229"/>
                    </a:lnTo>
                    <a:lnTo>
                      <a:pt x="104806" y="18891"/>
                    </a:lnTo>
                    <a:lnTo>
                      <a:pt x="100541" y="15730"/>
                    </a:lnTo>
                    <a:close/>
                  </a:path>
                  <a:path w="121285" h="88264">
                    <a:moveTo>
                      <a:pt x="56571" y="61353"/>
                    </a:moveTo>
                    <a:lnTo>
                      <a:pt x="54572" y="61353"/>
                    </a:lnTo>
                    <a:lnTo>
                      <a:pt x="56489" y="61518"/>
                    </a:lnTo>
                    <a:lnTo>
                      <a:pt x="56571" y="61353"/>
                    </a:lnTo>
                    <a:close/>
                  </a:path>
                </a:pathLst>
              </a:custGeom>
              <a:solidFill>
                <a:srgbClr val="FABD44"/>
              </a:solidFill>
            </p:spPr>
            <p:txBody>
              <a:bodyPr wrap="square" lIns="0" tIns="0" rIns="0" bIns="0" rtlCol="0"/>
              <a:lstStyle/>
              <a:p>
                <a:pPr marL="0" marR="0" lvl="0" indent="0" algn="l" defTabSz="746425" rtl="0" eaLnBrk="1" fontAlgn="auto" latinLnBrk="0" hangingPunct="1">
                  <a:lnSpc>
                    <a:spcPct val="100000"/>
                  </a:lnSpc>
                  <a:spcBef>
                    <a:spcPts val="0"/>
                  </a:spcBef>
                  <a:spcAft>
                    <a:spcPts val="0"/>
                  </a:spcAft>
                  <a:buClrTx/>
                  <a:buSzTx/>
                  <a:buFontTx/>
                  <a:buNone/>
                  <a:tabLst/>
                  <a:defRPr/>
                </a:pPr>
                <a:endParaRPr kumimoji="0" sz="1903" b="0" i="0" u="none" strike="noStrike" kern="1200" cap="none" spc="0" normalizeH="0" baseline="0" noProof="0">
                  <a:ln>
                    <a:noFill/>
                  </a:ln>
                  <a:solidFill>
                    <a:prstClr val="black"/>
                  </a:solidFill>
                  <a:effectLst/>
                  <a:uLnTx/>
                  <a:uFillTx/>
                  <a:latin typeface="Calibri"/>
                  <a:ea typeface="ＭＳ Ｐゴシック" panose="020B0600070205080204" pitchFamily="34" charset="-128"/>
                  <a:cs typeface="+mn-cs"/>
                </a:endParaRPr>
              </a:p>
            </p:txBody>
          </p:sp>
          <p:sp>
            <p:nvSpPr>
              <p:cNvPr id="476" name="object 33">
                <a:extLst>
                  <a:ext uri="{FF2B5EF4-FFF2-40B4-BE49-F238E27FC236}">
                    <a16:creationId xmlns:a16="http://schemas.microsoft.com/office/drawing/2014/main" id="{190DC805-720E-7B4C-A2AB-C3F66AD213C5}"/>
                  </a:ext>
                </a:extLst>
              </p:cNvPr>
              <p:cNvSpPr/>
              <p:nvPr/>
            </p:nvSpPr>
            <p:spPr>
              <a:xfrm>
                <a:off x="6461856" y="4921088"/>
                <a:ext cx="144746" cy="49345"/>
              </a:xfrm>
              <a:custGeom>
                <a:avLst/>
                <a:gdLst/>
                <a:ahLst/>
                <a:cxnLst/>
                <a:rect l="l" t="t" r="r" b="b"/>
                <a:pathLst>
                  <a:path w="111760" h="38100">
                    <a:moveTo>
                      <a:pt x="89687" y="0"/>
                    </a:moveTo>
                    <a:lnTo>
                      <a:pt x="87528" y="190"/>
                    </a:lnTo>
                    <a:lnTo>
                      <a:pt x="21472" y="190"/>
                    </a:lnTo>
                    <a:lnTo>
                      <a:pt x="19685" y="1447"/>
                    </a:lnTo>
                    <a:lnTo>
                      <a:pt x="0" y="1714"/>
                    </a:lnTo>
                    <a:lnTo>
                      <a:pt x="1028" y="4457"/>
                    </a:lnTo>
                    <a:lnTo>
                      <a:pt x="14239" y="21947"/>
                    </a:lnTo>
                    <a:lnTo>
                      <a:pt x="32304" y="33432"/>
                    </a:lnTo>
                    <a:lnTo>
                      <a:pt x="53190" y="38040"/>
                    </a:lnTo>
                    <a:lnTo>
                      <a:pt x="74866" y="34899"/>
                    </a:lnTo>
                    <a:lnTo>
                      <a:pt x="86646" y="29633"/>
                    </a:lnTo>
                    <a:lnTo>
                      <a:pt x="96686" y="22402"/>
                    </a:lnTo>
                    <a:lnTo>
                      <a:pt x="104900" y="13143"/>
                    </a:lnTo>
                    <a:lnTo>
                      <a:pt x="111201" y="1790"/>
                    </a:lnTo>
                    <a:lnTo>
                      <a:pt x="91503" y="1447"/>
                    </a:lnTo>
                    <a:lnTo>
                      <a:pt x="89926" y="190"/>
                    </a:lnTo>
                    <a:lnTo>
                      <a:pt x="23660" y="190"/>
                    </a:lnTo>
                    <a:lnTo>
                      <a:pt x="21526" y="152"/>
                    </a:lnTo>
                    <a:lnTo>
                      <a:pt x="89878" y="152"/>
                    </a:lnTo>
                    <a:lnTo>
                      <a:pt x="89687" y="0"/>
                    </a:lnTo>
                    <a:close/>
                  </a:path>
                </a:pathLst>
              </a:custGeom>
              <a:solidFill>
                <a:srgbClr val="8A8C8A"/>
              </a:solidFill>
            </p:spPr>
            <p:txBody>
              <a:bodyPr wrap="square" lIns="0" tIns="0" rIns="0" bIns="0" rtlCol="0"/>
              <a:lstStyle/>
              <a:p>
                <a:pPr marL="0" marR="0" lvl="0" indent="0" algn="l" defTabSz="746425" rtl="0" eaLnBrk="1" fontAlgn="auto" latinLnBrk="0" hangingPunct="1">
                  <a:lnSpc>
                    <a:spcPct val="100000"/>
                  </a:lnSpc>
                  <a:spcBef>
                    <a:spcPts val="0"/>
                  </a:spcBef>
                  <a:spcAft>
                    <a:spcPts val="0"/>
                  </a:spcAft>
                  <a:buClrTx/>
                  <a:buSzTx/>
                  <a:buFontTx/>
                  <a:buNone/>
                  <a:tabLst/>
                  <a:defRPr/>
                </a:pPr>
                <a:endParaRPr kumimoji="0" sz="1903"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p:txBody>
          </p:sp>
          <p:sp>
            <p:nvSpPr>
              <p:cNvPr id="477" name="object 34">
                <a:extLst>
                  <a:ext uri="{FF2B5EF4-FFF2-40B4-BE49-F238E27FC236}">
                    <a16:creationId xmlns:a16="http://schemas.microsoft.com/office/drawing/2014/main" id="{5AD6593E-3ED3-2742-993F-75364E76A889}"/>
                  </a:ext>
                </a:extLst>
              </p:cNvPr>
              <p:cNvSpPr/>
              <p:nvPr/>
            </p:nvSpPr>
            <p:spPr>
              <a:xfrm>
                <a:off x="6487352" y="4830811"/>
                <a:ext cx="93756" cy="92934"/>
              </a:xfrm>
              <a:custGeom>
                <a:avLst/>
                <a:gdLst/>
                <a:ahLst/>
                <a:cxnLst/>
                <a:rect l="l" t="t" r="r" b="b"/>
                <a:pathLst>
                  <a:path w="72389" h="71754">
                    <a:moveTo>
                      <a:pt x="36067" y="0"/>
                    </a:moveTo>
                    <a:lnTo>
                      <a:pt x="12407" y="24892"/>
                    </a:lnTo>
                    <a:lnTo>
                      <a:pt x="13855" y="30568"/>
                    </a:lnTo>
                    <a:lnTo>
                      <a:pt x="20878" y="40817"/>
                    </a:lnTo>
                    <a:lnTo>
                      <a:pt x="25984" y="43815"/>
                    </a:lnTo>
                    <a:lnTo>
                      <a:pt x="32588" y="45440"/>
                    </a:lnTo>
                    <a:lnTo>
                      <a:pt x="21368" y="48442"/>
                    </a:lnTo>
                    <a:lnTo>
                      <a:pt x="12193" y="53759"/>
                    </a:lnTo>
                    <a:lnTo>
                      <a:pt x="5068" y="61342"/>
                    </a:lnTo>
                    <a:lnTo>
                      <a:pt x="0" y="71145"/>
                    </a:lnTo>
                    <a:lnTo>
                      <a:pt x="71818" y="71158"/>
                    </a:lnTo>
                    <a:lnTo>
                      <a:pt x="66813" y="61219"/>
                    </a:lnTo>
                    <a:lnTo>
                      <a:pt x="59788" y="53730"/>
                    </a:lnTo>
                    <a:lnTo>
                      <a:pt x="50873" y="48523"/>
                    </a:lnTo>
                    <a:lnTo>
                      <a:pt x="40195" y="45427"/>
                    </a:lnTo>
                    <a:lnTo>
                      <a:pt x="49320" y="40565"/>
                    </a:lnTo>
                    <a:lnTo>
                      <a:pt x="55370" y="34367"/>
                    </a:lnTo>
                    <a:lnTo>
                      <a:pt x="58331" y="26877"/>
                    </a:lnTo>
                    <a:lnTo>
                      <a:pt x="58191" y="18135"/>
                    </a:lnTo>
                    <a:lnTo>
                      <a:pt x="55431" y="11029"/>
                    </a:lnTo>
                    <a:lnTo>
                      <a:pt x="50387" y="5276"/>
                    </a:lnTo>
                    <a:lnTo>
                      <a:pt x="43714" y="1419"/>
                    </a:lnTo>
                    <a:lnTo>
                      <a:pt x="36067" y="0"/>
                    </a:lnTo>
                    <a:close/>
                  </a:path>
                </a:pathLst>
              </a:custGeom>
              <a:solidFill>
                <a:srgbClr val="FFFFFF"/>
              </a:solidFill>
            </p:spPr>
            <p:txBody>
              <a:bodyPr wrap="square" lIns="0" tIns="0" rIns="0" bIns="0" rtlCol="0"/>
              <a:lstStyle/>
              <a:p>
                <a:pPr marL="0" marR="0" lvl="0" indent="0" algn="l" defTabSz="746425" rtl="0" eaLnBrk="1" fontAlgn="auto" latinLnBrk="0" hangingPunct="1">
                  <a:lnSpc>
                    <a:spcPct val="100000"/>
                  </a:lnSpc>
                  <a:spcBef>
                    <a:spcPts val="0"/>
                  </a:spcBef>
                  <a:spcAft>
                    <a:spcPts val="0"/>
                  </a:spcAft>
                  <a:buClrTx/>
                  <a:buSzTx/>
                  <a:buFontTx/>
                  <a:buNone/>
                  <a:tabLst/>
                  <a:defRPr/>
                </a:pPr>
                <a:endParaRPr kumimoji="0" sz="1903" b="0" i="0" u="none" strike="noStrike" kern="1200" cap="none" spc="0" normalizeH="0" baseline="0" noProof="0">
                  <a:ln>
                    <a:noFill/>
                  </a:ln>
                  <a:solidFill>
                    <a:prstClr val="black"/>
                  </a:solidFill>
                  <a:effectLst/>
                  <a:uLnTx/>
                  <a:uFillTx/>
                  <a:latin typeface="Calibri"/>
                  <a:ea typeface="ＭＳ Ｐゴシック" panose="020B0600070205080204" pitchFamily="34" charset="-128"/>
                  <a:cs typeface="+mn-cs"/>
                </a:endParaRPr>
              </a:p>
            </p:txBody>
          </p:sp>
        </p:grpSp>
        <p:grpSp>
          <p:nvGrpSpPr>
            <p:cNvPr id="467" name="Gruppieren 466">
              <a:extLst>
                <a:ext uri="{FF2B5EF4-FFF2-40B4-BE49-F238E27FC236}">
                  <a16:creationId xmlns:a16="http://schemas.microsoft.com/office/drawing/2014/main" id="{7B0EBE41-4267-3A4D-9436-1A7A2E678986}"/>
                </a:ext>
              </a:extLst>
            </p:cNvPr>
            <p:cNvGrpSpPr/>
            <p:nvPr/>
          </p:nvGrpSpPr>
          <p:grpSpPr>
            <a:xfrm>
              <a:off x="7721195" y="4574743"/>
              <a:ext cx="157083" cy="158200"/>
              <a:chOff x="6455456" y="4812233"/>
              <a:chExt cx="157083" cy="158200"/>
            </a:xfrm>
          </p:grpSpPr>
          <p:sp>
            <p:nvSpPr>
              <p:cNvPr id="472" name="object 28">
                <a:extLst>
                  <a:ext uri="{FF2B5EF4-FFF2-40B4-BE49-F238E27FC236}">
                    <a16:creationId xmlns:a16="http://schemas.microsoft.com/office/drawing/2014/main" id="{A5092A44-8EC9-A942-80FA-E9BF0E613305}"/>
                  </a:ext>
                </a:extLst>
              </p:cNvPr>
              <p:cNvSpPr/>
              <p:nvPr/>
            </p:nvSpPr>
            <p:spPr>
              <a:xfrm>
                <a:off x="6455456" y="4812233"/>
                <a:ext cx="157083" cy="114317"/>
              </a:xfrm>
              <a:custGeom>
                <a:avLst/>
                <a:gdLst/>
                <a:ahLst/>
                <a:cxnLst/>
                <a:rect l="l" t="t" r="r" b="b"/>
                <a:pathLst>
                  <a:path w="121285" h="88264">
                    <a:moveTo>
                      <a:pt x="65709" y="0"/>
                    </a:moveTo>
                    <a:lnTo>
                      <a:pt x="33981" y="5931"/>
                    </a:lnTo>
                    <a:lnTo>
                      <a:pt x="10879" y="25584"/>
                    </a:lnTo>
                    <a:lnTo>
                      <a:pt x="0" y="53885"/>
                    </a:lnTo>
                    <a:lnTo>
                      <a:pt x="4940" y="85763"/>
                    </a:lnTo>
                    <a:lnTo>
                      <a:pt x="10985" y="87934"/>
                    </a:lnTo>
                    <a:lnTo>
                      <a:pt x="17157" y="86753"/>
                    </a:lnTo>
                    <a:lnTo>
                      <a:pt x="23291" y="86525"/>
                    </a:lnTo>
                    <a:lnTo>
                      <a:pt x="25586" y="85839"/>
                    </a:lnTo>
                    <a:lnTo>
                      <a:pt x="26454" y="83794"/>
                    </a:lnTo>
                    <a:lnTo>
                      <a:pt x="27368" y="81889"/>
                    </a:lnTo>
                    <a:lnTo>
                      <a:pt x="54572" y="61353"/>
                    </a:lnTo>
                    <a:lnTo>
                      <a:pt x="56571" y="61353"/>
                    </a:lnTo>
                    <a:lnTo>
                      <a:pt x="57404" y="59677"/>
                    </a:lnTo>
                    <a:lnTo>
                      <a:pt x="56477" y="58089"/>
                    </a:lnTo>
                    <a:lnTo>
                      <a:pt x="54775" y="58064"/>
                    </a:lnTo>
                    <a:lnTo>
                      <a:pt x="48222" y="55384"/>
                    </a:lnTo>
                    <a:lnTo>
                      <a:pt x="44196" y="51917"/>
                    </a:lnTo>
                    <a:lnTo>
                      <a:pt x="41541" y="47053"/>
                    </a:lnTo>
                    <a:lnTo>
                      <a:pt x="39104" y="39029"/>
                    </a:lnTo>
                    <a:lnTo>
                      <a:pt x="39967" y="30934"/>
                    </a:lnTo>
                    <a:lnTo>
                      <a:pt x="43820" y="23700"/>
                    </a:lnTo>
                    <a:lnTo>
                      <a:pt x="50355" y="18262"/>
                    </a:lnTo>
                    <a:lnTo>
                      <a:pt x="58396" y="15730"/>
                    </a:lnTo>
                    <a:lnTo>
                      <a:pt x="100541" y="15730"/>
                    </a:lnTo>
                    <a:lnTo>
                      <a:pt x="87257" y="5886"/>
                    </a:lnTo>
                    <a:lnTo>
                      <a:pt x="65709" y="0"/>
                    </a:lnTo>
                    <a:close/>
                  </a:path>
                  <a:path w="121285" h="88264">
                    <a:moveTo>
                      <a:pt x="100541" y="15730"/>
                    </a:moveTo>
                    <a:lnTo>
                      <a:pt x="58396" y="15730"/>
                    </a:lnTo>
                    <a:lnTo>
                      <a:pt x="66464" y="16370"/>
                    </a:lnTo>
                    <a:lnTo>
                      <a:pt x="73653" y="19934"/>
                    </a:lnTo>
                    <a:lnTo>
                      <a:pt x="79057" y="26174"/>
                    </a:lnTo>
                    <a:lnTo>
                      <a:pt x="81841" y="34454"/>
                    </a:lnTo>
                    <a:lnTo>
                      <a:pt x="81332" y="42703"/>
                    </a:lnTo>
                    <a:lnTo>
                      <a:pt x="77759" y="50066"/>
                    </a:lnTo>
                    <a:lnTo>
                      <a:pt x="71348" y="55689"/>
                    </a:lnTo>
                    <a:lnTo>
                      <a:pt x="69634" y="56680"/>
                    </a:lnTo>
                    <a:lnTo>
                      <a:pt x="67729" y="57276"/>
                    </a:lnTo>
                    <a:lnTo>
                      <a:pt x="65951" y="58115"/>
                    </a:lnTo>
                    <a:lnTo>
                      <a:pt x="64363" y="59816"/>
                    </a:lnTo>
                    <a:lnTo>
                      <a:pt x="66294" y="61175"/>
                    </a:lnTo>
                    <a:lnTo>
                      <a:pt x="67945" y="61594"/>
                    </a:lnTo>
                    <a:lnTo>
                      <a:pt x="76374" y="64444"/>
                    </a:lnTo>
                    <a:lnTo>
                      <a:pt x="95567" y="85928"/>
                    </a:lnTo>
                    <a:lnTo>
                      <a:pt x="97574" y="86525"/>
                    </a:lnTo>
                    <a:lnTo>
                      <a:pt x="103771" y="86855"/>
                    </a:lnTo>
                    <a:lnTo>
                      <a:pt x="110007" y="87845"/>
                    </a:lnTo>
                    <a:lnTo>
                      <a:pt x="116141" y="85839"/>
                    </a:lnTo>
                    <a:lnTo>
                      <a:pt x="118743" y="79421"/>
                    </a:lnTo>
                    <a:lnTo>
                      <a:pt x="120345" y="72812"/>
                    </a:lnTo>
                    <a:lnTo>
                      <a:pt x="121128" y="66036"/>
                    </a:lnTo>
                    <a:lnTo>
                      <a:pt x="121272" y="59118"/>
                    </a:lnTo>
                    <a:lnTo>
                      <a:pt x="116698" y="37229"/>
                    </a:lnTo>
                    <a:lnTo>
                      <a:pt x="104806" y="18891"/>
                    </a:lnTo>
                    <a:lnTo>
                      <a:pt x="100541" y="15730"/>
                    </a:lnTo>
                    <a:close/>
                  </a:path>
                  <a:path w="121285" h="88264">
                    <a:moveTo>
                      <a:pt x="56571" y="61353"/>
                    </a:moveTo>
                    <a:lnTo>
                      <a:pt x="54572" y="61353"/>
                    </a:lnTo>
                    <a:lnTo>
                      <a:pt x="56489" y="61518"/>
                    </a:lnTo>
                    <a:lnTo>
                      <a:pt x="56571" y="61353"/>
                    </a:lnTo>
                    <a:close/>
                  </a:path>
                </a:pathLst>
              </a:custGeom>
              <a:solidFill>
                <a:srgbClr val="FABD44"/>
              </a:solidFill>
            </p:spPr>
            <p:txBody>
              <a:bodyPr wrap="square" lIns="0" tIns="0" rIns="0" bIns="0" rtlCol="0"/>
              <a:lstStyle/>
              <a:p>
                <a:pPr marL="0" marR="0" lvl="0" indent="0" algn="l" defTabSz="746425" rtl="0" eaLnBrk="1" fontAlgn="auto" latinLnBrk="0" hangingPunct="1">
                  <a:lnSpc>
                    <a:spcPct val="100000"/>
                  </a:lnSpc>
                  <a:spcBef>
                    <a:spcPts val="0"/>
                  </a:spcBef>
                  <a:spcAft>
                    <a:spcPts val="0"/>
                  </a:spcAft>
                  <a:buClrTx/>
                  <a:buSzTx/>
                  <a:buFontTx/>
                  <a:buNone/>
                  <a:tabLst/>
                  <a:defRPr/>
                </a:pPr>
                <a:endParaRPr kumimoji="0" sz="1903" b="0" i="0" u="none" strike="noStrike" kern="1200" cap="none" spc="0" normalizeH="0" baseline="0" noProof="0">
                  <a:ln>
                    <a:noFill/>
                  </a:ln>
                  <a:solidFill>
                    <a:prstClr val="black"/>
                  </a:solidFill>
                  <a:effectLst/>
                  <a:uLnTx/>
                  <a:uFillTx/>
                  <a:latin typeface="Calibri"/>
                  <a:ea typeface="ＭＳ Ｐゴシック" panose="020B0600070205080204" pitchFamily="34" charset="-128"/>
                  <a:cs typeface="+mn-cs"/>
                </a:endParaRPr>
              </a:p>
            </p:txBody>
          </p:sp>
          <p:sp>
            <p:nvSpPr>
              <p:cNvPr id="473" name="object 33">
                <a:extLst>
                  <a:ext uri="{FF2B5EF4-FFF2-40B4-BE49-F238E27FC236}">
                    <a16:creationId xmlns:a16="http://schemas.microsoft.com/office/drawing/2014/main" id="{A5124C5F-B459-394E-9481-1DDC18CD4A0C}"/>
                  </a:ext>
                </a:extLst>
              </p:cNvPr>
              <p:cNvSpPr/>
              <p:nvPr/>
            </p:nvSpPr>
            <p:spPr>
              <a:xfrm>
                <a:off x="6461856" y="4921088"/>
                <a:ext cx="144746" cy="49345"/>
              </a:xfrm>
              <a:custGeom>
                <a:avLst/>
                <a:gdLst/>
                <a:ahLst/>
                <a:cxnLst/>
                <a:rect l="l" t="t" r="r" b="b"/>
                <a:pathLst>
                  <a:path w="111760" h="38100">
                    <a:moveTo>
                      <a:pt x="89687" y="0"/>
                    </a:moveTo>
                    <a:lnTo>
                      <a:pt x="87528" y="190"/>
                    </a:lnTo>
                    <a:lnTo>
                      <a:pt x="21472" y="190"/>
                    </a:lnTo>
                    <a:lnTo>
                      <a:pt x="19685" y="1447"/>
                    </a:lnTo>
                    <a:lnTo>
                      <a:pt x="0" y="1714"/>
                    </a:lnTo>
                    <a:lnTo>
                      <a:pt x="1028" y="4457"/>
                    </a:lnTo>
                    <a:lnTo>
                      <a:pt x="14239" y="21947"/>
                    </a:lnTo>
                    <a:lnTo>
                      <a:pt x="32304" y="33432"/>
                    </a:lnTo>
                    <a:lnTo>
                      <a:pt x="53190" y="38040"/>
                    </a:lnTo>
                    <a:lnTo>
                      <a:pt x="74866" y="34899"/>
                    </a:lnTo>
                    <a:lnTo>
                      <a:pt x="86646" y="29633"/>
                    </a:lnTo>
                    <a:lnTo>
                      <a:pt x="96686" y="22402"/>
                    </a:lnTo>
                    <a:lnTo>
                      <a:pt x="104900" y="13143"/>
                    </a:lnTo>
                    <a:lnTo>
                      <a:pt x="111201" y="1790"/>
                    </a:lnTo>
                    <a:lnTo>
                      <a:pt x="91503" y="1447"/>
                    </a:lnTo>
                    <a:lnTo>
                      <a:pt x="89926" y="190"/>
                    </a:lnTo>
                    <a:lnTo>
                      <a:pt x="23660" y="190"/>
                    </a:lnTo>
                    <a:lnTo>
                      <a:pt x="21526" y="152"/>
                    </a:lnTo>
                    <a:lnTo>
                      <a:pt x="89878" y="152"/>
                    </a:lnTo>
                    <a:lnTo>
                      <a:pt x="89687" y="0"/>
                    </a:lnTo>
                    <a:close/>
                  </a:path>
                </a:pathLst>
              </a:custGeom>
              <a:solidFill>
                <a:srgbClr val="8A8C8A"/>
              </a:solidFill>
            </p:spPr>
            <p:txBody>
              <a:bodyPr wrap="square" lIns="0" tIns="0" rIns="0" bIns="0" rtlCol="0"/>
              <a:lstStyle/>
              <a:p>
                <a:pPr marL="0" marR="0" lvl="0" indent="0" algn="l" defTabSz="746425" rtl="0" eaLnBrk="1" fontAlgn="auto" latinLnBrk="0" hangingPunct="1">
                  <a:lnSpc>
                    <a:spcPct val="100000"/>
                  </a:lnSpc>
                  <a:spcBef>
                    <a:spcPts val="0"/>
                  </a:spcBef>
                  <a:spcAft>
                    <a:spcPts val="0"/>
                  </a:spcAft>
                  <a:buClrTx/>
                  <a:buSzTx/>
                  <a:buFontTx/>
                  <a:buNone/>
                  <a:tabLst/>
                  <a:defRPr/>
                </a:pPr>
                <a:endParaRPr kumimoji="0" sz="1903"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p:txBody>
          </p:sp>
          <p:sp>
            <p:nvSpPr>
              <p:cNvPr id="474" name="object 34">
                <a:extLst>
                  <a:ext uri="{FF2B5EF4-FFF2-40B4-BE49-F238E27FC236}">
                    <a16:creationId xmlns:a16="http://schemas.microsoft.com/office/drawing/2014/main" id="{32F494BD-D6B8-6240-AAE2-83B217F3B8C3}"/>
                  </a:ext>
                </a:extLst>
              </p:cNvPr>
              <p:cNvSpPr/>
              <p:nvPr/>
            </p:nvSpPr>
            <p:spPr>
              <a:xfrm>
                <a:off x="6487352" y="4830811"/>
                <a:ext cx="93756" cy="92934"/>
              </a:xfrm>
              <a:custGeom>
                <a:avLst/>
                <a:gdLst/>
                <a:ahLst/>
                <a:cxnLst/>
                <a:rect l="l" t="t" r="r" b="b"/>
                <a:pathLst>
                  <a:path w="72389" h="71754">
                    <a:moveTo>
                      <a:pt x="36067" y="0"/>
                    </a:moveTo>
                    <a:lnTo>
                      <a:pt x="12407" y="24892"/>
                    </a:lnTo>
                    <a:lnTo>
                      <a:pt x="13855" y="30568"/>
                    </a:lnTo>
                    <a:lnTo>
                      <a:pt x="20878" y="40817"/>
                    </a:lnTo>
                    <a:lnTo>
                      <a:pt x="25984" y="43815"/>
                    </a:lnTo>
                    <a:lnTo>
                      <a:pt x="32588" y="45440"/>
                    </a:lnTo>
                    <a:lnTo>
                      <a:pt x="21368" y="48442"/>
                    </a:lnTo>
                    <a:lnTo>
                      <a:pt x="12193" y="53759"/>
                    </a:lnTo>
                    <a:lnTo>
                      <a:pt x="5068" y="61342"/>
                    </a:lnTo>
                    <a:lnTo>
                      <a:pt x="0" y="71145"/>
                    </a:lnTo>
                    <a:lnTo>
                      <a:pt x="71818" y="71158"/>
                    </a:lnTo>
                    <a:lnTo>
                      <a:pt x="66813" y="61219"/>
                    </a:lnTo>
                    <a:lnTo>
                      <a:pt x="59788" y="53730"/>
                    </a:lnTo>
                    <a:lnTo>
                      <a:pt x="50873" y="48523"/>
                    </a:lnTo>
                    <a:lnTo>
                      <a:pt x="40195" y="45427"/>
                    </a:lnTo>
                    <a:lnTo>
                      <a:pt x="49320" y="40565"/>
                    </a:lnTo>
                    <a:lnTo>
                      <a:pt x="55370" y="34367"/>
                    </a:lnTo>
                    <a:lnTo>
                      <a:pt x="58331" y="26877"/>
                    </a:lnTo>
                    <a:lnTo>
                      <a:pt x="58191" y="18135"/>
                    </a:lnTo>
                    <a:lnTo>
                      <a:pt x="55431" y="11029"/>
                    </a:lnTo>
                    <a:lnTo>
                      <a:pt x="50387" y="5276"/>
                    </a:lnTo>
                    <a:lnTo>
                      <a:pt x="43714" y="1419"/>
                    </a:lnTo>
                    <a:lnTo>
                      <a:pt x="36067" y="0"/>
                    </a:lnTo>
                    <a:close/>
                  </a:path>
                </a:pathLst>
              </a:custGeom>
              <a:solidFill>
                <a:srgbClr val="FFFFFF"/>
              </a:solidFill>
            </p:spPr>
            <p:txBody>
              <a:bodyPr wrap="square" lIns="0" tIns="0" rIns="0" bIns="0" rtlCol="0"/>
              <a:lstStyle/>
              <a:p>
                <a:pPr marL="0" marR="0" lvl="0" indent="0" algn="l" defTabSz="746425" rtl="0" eaLnBrk="1" fontAlgn="auto" latinLnBrk="0" hangingPunct="1">
                  <a:lnSpc>
                    <a:spcPct val="100000"/>
                  </a:lnSpc>
                  <a:spcBef>
                    <a:spcPts val="0"/>
                  </a:spcBef>
                  <a:spcAft>
                    <a:spcPts val="0"/>
                  </a:spcAft>
                  <a:buClrTx/>
                  <a:buSzTx/>
                  <a:buFontTx/>
                  <a:buNone/>
                  <a:tabLst/>
                  <a:defRPr/>
                </a:pPr>
                <a:endParaRPr kumimoji="0" sz="1903" b="0" i="0" u="none" strike="noStrike" kern="1200" cap="none" spc="0" normalizeH="0" baseline="0" noProof="0">
                  <a:ln>
                    <a:noFill/>
                  </a:ln>
                  <a:solidFill>
                    <a:prstClr val="black"/>
                  </a:solidFill>
                  <a:effectLst/>
                  <a:uLnTx/>
                  <a:uFillTx/>
                  <a:latin typeface="Calibri"/>
                  <a:ea typeface="ＭＳ Ｐゴシック" panose="020B0600070205080204" pitchFamily="34" charset="-128"/>
                  <a:cs typeface="+mn-cs"/>
                </a:endParaRPr>
              </a:p>
            </p:txBody>
          </p:sp>
        </p:grpSp>
        <p:grpSp>
          <p:nvGrpSpPr>
            <p:cNvPr id="468" name="Gruppieren 467">
              <a:extLst>
                <a:ext uri="{FF2B5EF4-FFF2-40B4-BE49-F238E27FC236}">
                  <a16:creationId xmlns:a16="http://schemas.microsoft.com/office/drawing/2014/main" id="{70A6FC0B-8352-7345-A164-26E072786282}"/>
                </a:ext>
              </a:extLst>
            </p:cNvPr>
            <p:cNvGrpSpPr/>
            <p:nvPr/>
          </p:nvGrpSpPr>
          <p:grpSpPr>
            <a:xfrm>
              <a:off x="8526492" y="4230953"/>
              <a:ext cx="157083" cy="158200"/>
              <a:chOff x="6455456" y="4812233"/>
              <a:chExt cx="157083" cy="158200"/>
            </a:xfrm>
          </p:grpSpPr>
          <p:sp>
            <p:nvSpPr>
              <p:cNvPr id="469" name="object 28">
                <a:extLst>
                  <a:ext uri="{FF2B5EF4-FFF2-40B4-BE49-F238E27FC236}">
                    <a16:creationId xmlns:a16="http://schemas.microsoft.com/office/drawing/2014/main" id="{AE2AE4A4-60D4-3C4C-8BCD-76B7128347FA}"/>
                  </a:ext>
                </a:extLst>
              </p:cNvPr>
              <p:cNvSpPr/>
              <p:nvPr/>
            </p:nvSpPr>
            <p:spPr>
              <a:xfrm>
                <a:off x="6455456" y="4812233"/>
                <a:ext cx="157083" cy="114317"/>
              </a:xfrm>
              <a:custGeom>
                <a:avLst/>
                <a:gdLst/>
                <a:ahLst/>
                <a:cxnLst/>
                <a:rect l="l" t="t" r="r" b="b"/>
                <a:pathLst>
                  <a:path w="121285" h="88264">
                    <a:moveTo>
                      <a:pt x="65709" y="0"/>
                    </a:moveTo>
                    <a:lnTo>
                      <a:pt x="33981" y="5931"/>
                    </a:lnTo>
                    <a:lnTo>
                      <a:pt x="10879" y="25584"/>
                    </a:lnTo>
                    <a:lnTo>
                      <a:pt x="0" y="53885"/>
                    </a:lnTo>
                    <a:lnTo>
                      <a:pt x="4940" y="85763"/>
                    </a:lnTo>
                    <a:lnTo>
                      <a:pt x="10985" y="87934"/>
                    </a:lnTo>
                    <a:lnTo>
                      <a:pt x="17157" y="86753"/>
                    </a:lnTo>
                    <a:lnTo>
                      <a:pt x="23291" y="86525"/>
                    </a:lnTo>
                    <a:lnTo>
                      <a:pt x="25586" y="85839"/>
                    </a:lnTo>
                    <a:lnTo>
                      <a:pt x="26454" y="83794"/>
                    </a:lnTo>
                    <a:lnTo>
                      <a:pt x="27368" y="81889"/>
                    </a:lnTo>
                    <a:lnTo>
                      <a:pt x="54572" y="61353"/>
                    </a:lnTo>
                    <a:lnTo>
                      <a:pt x="56571" y="61353"/>
                    </a:lnTo>
                    <a:lnTo>
                      <a:pt x="57404" y="59677"/>
                    </a:lnTo>
                    <a:lnTo>
                      <a:pt x="56477" y="58089"/>
                    </a:lnTo>
                    <a:lnTo>
                      <a:pt x="54775" y="58064"/>
                    </a:lnTo>
                    <a:lnTo>
                      <a:pt x="48222" y="55384"/>
                    </a:lnTo>
                    <a:lnTo>
                      <a:pt x="44196" y="51917"/>
                    </a:lnTo>
                    <a:lnTo>
                      <a:pt x="41541" y="47053"/>
                    </a:lnTo>
                    <a:lnTo>
                      <a:pt x="39104" y="39029"/>
                    </a:lnTo>
                    <a:lnTo>
                      <a:pt x="39967" y="30934"/>
                    </a:lnTo>
                    <a:lnTo>
                      <a:pt x="43820" y="23700"/>
                    </a:lnTo>
                    <a:lnTo>
                      <a:pt x="50355" y="18262"/>
                    </a:lnTo>
                    <a:lnTo>
                      <a:pt x="58396" y="15730"/>
                    </a:lnTo>
                    <a:lnTo>
                      <a:pt x="100541" y="15730"/>
                    </a:lnTo>
                    <a:lnTo>
                      <a:pt x="87257" y="5886"/>
                    </a:lnTo>
                    <a:lnTo>
                      <a:pt x="65709" y="0"/>
                    </a:lnTo>
                    <a:close/>
                  </a:path>
                  <a:path w="121285" h="88264">
                    <a:moveTo>
                      <a:pt x="100541" y="15730"/>
                    </a:moveTo>
                    <a:lnTo>
                      <a:pt x="58396" y="15730"/>
                    </a:lnTo>
                    <a:lnTo>
                      <a:pt x="66464" y="16370"/>
                    </a:lnTo>
                    <a:lnTo>
                      <a:pt x="73653" y="19934"/>
                    </a:lnTo>
                    <a:lnTo>
                      <a:pt x="79057" y="26174"/>
                    </a:lnTo>
                    <a:lnTo>
                      <a:pt x="81841" y="34454"/>
                    </a:lnTo>
                    <a:lnTo>
                      <a:pt x="81332" y="42703"/>
                    </a:lnTo>
                    <a:lnTo>
                      <a:pt x="77759" y="50066"/>
                    </a:lnTo>
                    <a:lnTo>
                      <a:pt x="71348" y="55689"/>
                    </a:lnTo>
                    <a:lnTo>
                      <a:pt x="69634" y="56680"/>
                    </a:lnTo>
                    <a:lnTo>
                      <a:pt x="67729" y="57276"/>
                    </a:lnTo>
                    <a:lnTo>
                      <a:pt x="65951" y="58115"/>
                    </a:lnTo>
                    <a:lnTo>
                      <a:pt x="64363" y="59816"/>
                    </a:lnTo>
                    <a:lnTo>
                      <a:pt x="66294" y="61175"/>
                    </a:lnTo>
                    <a:lnTo>
                      <a:pt x="67945" y="61594"/>
                    </a:lnTo>
                    <a:lnTo>
                      <a:pt x="76374" y="64444"/>
                    </a:lnTo>
                    <a:lnTo>
                      <a:pt x="95567" y="85928"/>
                    </a:lnTo>
                    <a:lnTo>
                      <a:pt x="97574" y="86525"/>
                    </a:lnTo>
                    <a:lnTo>
                      <a:pt x="103771" y="86855"/>
                    </a:lnTo>
                    <a:lnTo>
                      <a:pt x="110007" y="87845"/>
                    </a:lnTo>
                    <a:lnTo>
                      <a:pt x="116141" y="85839"/>
                    </a:lnTo>
                    <a:lnTo>
                      <a:pt x="118743" y="79421"/>
                    </a:lnTo>
                    <a:lnTo>
                      <a:pt x="120345" y="72812"/>
                    </a:lnTo>
                    <a:lnTo>
                      <a:pt x="121128" y="66036"/>
                    </a:lnTo>
                    <a:lnTo>
                      <a:pt x="121272" y="59118"/>
                    </a:lnTo>
                    <a:lnTo>
                      <a:pt x="116698" y="37229"/>
                    </a:lnTo>
                    <a:lnTo>
                      <a:pt x="104806" y="18891"/>
                    </a:lnTo>
                    <a:lnTo>
                      <a:pt x="100541" y="15730"/>
                    </a:lnTo>
                    <a:close/>
                  </a:path>
                  <a:path w="121285" h="88264">
                    <a:moveTo>
                      <a:pt x="56571" y="61353"/>
                    </a:moveTo>
                    <a:lnTo>
                      <a:pt x="54572" y="61353"/>
                    </a:lnTo>
                    <a:lnTo>
                      <a:pt x="56489" y="61518"/>
                    </a:lnTo>
                    <a:lnTo>
                      <a:pt x="56571" y="61353"/>
                    </a:lnTo>
                    <a:close/>
                  </a:path>
                </a:pathLst>
              </a:custGeom>
              <a:solidFill>
                <a:srgbClr val="FABD44"/>
              </a:solidFill>
            </p:spPr>
            <p:txBody>
              <a:bodyPr wrap="square" lIns="0" tIns="0" rIns="0" bIns="0" rtlCol="0"/>
              <a:lstStyle/>
              <a:p>
                <a:pPr marL="0" marR="0" lvl="0" indent="0" algn="l" defTabSz="746425" rtl="0" eaLnBrk="1" fontAlgn="auto" latinLnBrk="0" hangingPunct="1">
                  <a:lnSpc>
                    <a:spcPct val="100000"/>
                  </a:lnSpc>
                  <a:spcBef>
                    <a:spcPts val="0"/>
                  </a:spcBef>
                  <a:spcAft>
                    <a:spcPts val="0"/>
                  </a:spcAft>
                  <a:buClrTx/>
                  <a:buSzTx/>
                  <a:buFontTx/>
                  <a:buNone/>
                  <a:tabLst/>
                  <a:defRPr/>
                </a:pPr>
                <a:endParaRPr kumimoji="0" sz="1903" b="0" i="0" u="none" strike="noStrike" kern="1200" cap="none" spc="0" normalizeH="0" baseline="0" noProof="0">
                  <a:ln>
                    <a:noFill/>
                  </a:ln>
                  <a:solidFill>
                    <a:prstClr val="black"/>
                  </a:solidFill>
                  <a:effectLst/>
                  <a:uLnTx/>
                  <a:uFillTx/>
                  <a:latin typeface="Calibri"/>
                  <a:ea typeface="ＭＳ Ｐゴシック" panose="020B0600070205080204" pitchFamily="34" charset="-128"/>
                  <a:cs typeface="+mn-cs"/>
                </a:endParaRPr>
              </a:p>
            </p:txBody>
          </p:sp>
          <p:sp>
            <p:nvSpPr>
              <p:cNvPr id="470" name="object 33">
                <a:extLst>
                  <a:ext uri="{FF2B5EF4-FFF2-40B4-BE49-F238E27FC236}">
                    <a16:creationId xmlns:a16="http://schemas.microsoft.com/office/drawing/2014/main" id="{28DC6FE5-9196-854E-9530-E312B8AA9259}"/>
                  </a:ext>
                </a:extLst>
              </p:cNvPr>
              <p:cNvSpPr/>
              <p:nvPr/>
            </p:nvSpPr>
            <p:spPr>
              <a:xfrm>
                <a:off x="6461856" y="4921088"/>
                <a:ext cx="144746" cy="49345"/>
              </a:xfrm>
              <a:custGeom>
                <a:avLst/>
                <a:gdLst/>
                <a:ahLst/>
                <a:cxnLst/>
                <a:rect l="l" t="t" r="r" b="b"/>
                <a:pathLst>
                  <a:path w="111760" h="38100">
                    <a:moveTo>
                      <a:pt x="89687" y="0"/>
                    </a:moveTo>
                    <a:lnTo>
                      <a:pt x="87528" y="190"/>
                    </a:lnTo>
                    <a:lnTo>
                      <a:pt x="21472" y="190"/>
                    </a:lnTo>
                    <a:lnTo>
                      <a:pt x="19685" y="1447"/>
                    </a:lnTo>
                    <a:lnTo>
                      <a:pt x="0" y="1714"/>
                    </a:lnTo>
                    <a:lnTo>
                      <a:pt x="1028" y="4457"/>
                    </a:lnTo>
                    <a:lnTo>
                      <a:pt x="14239" y="21947"/>
                    </a:lnTo>
                    <a:lnTo>
                      <a:pt x="32304" y="33432"/>
                    </a:lnTo>
                    <a:lnTo>
                      <a:pt x="53190" y="38040"/>
                    </a:lnTo>
                    <a:lnTo>
                      <a:pt x="74866" y="34899"/>
                    </a:lnTo>
                    <a:lnTo>
                      <a:pt x="86646" y="29633"/>
                    </a:lnTo>
                    <a:lnTo>
                      <a:pt x="96686" y="22402"/>
                    </a:lnTo>
                    <a:lnTo>
                      <a:pt x="104900" y="13143"/>
                    </a:lnTo>
                    <a:lnTo>
                      <a:pt x="111201" y="1790"/>
                    </a:lnTo>
                    <a:lnTo>
                      <a:pt x="91503" y="1447"/>
                    </a:lnTo>
                    <a:lnTo>
                      <a:pt x="89926" y="190"/>
                    </a:lnTo>
                    <a:lnTo>
                      <a:pt x="23660" y="190"/>
                    </a:lnTo>
                    <a:lnTo>
                      <a:pt x="21526" y="152"/>
                    </a:lnTo>
                    <a:lnTo>
                      <a:pt x="89878" y="152"/>
                    </a:lnTo>
                    <a:lnTo>
                      <a:pt x="89687" y="0"/>
                    </a:lnTo>
                    <a:close/>
                  </a:path>
                </a:pathLst>
              </a:custGeom>
              <a:solidFill>
                <a:srgbClr val="8A8C8A"/>
              </a:solidFill>
            </p:spPr>
            <p:txBody>
              <a:bodyPr wrap="square" lIns="0" tIns="0" rIns="0" bIns="0" rtlCol="0"/>
              <a:lstStyle/>
              <a:p>
                <a:pPr marL="0" marR="0" lvl="0" indent="0" algn="l" defTabSz="746425" rtl="0" eaLnBrk="1" fontAlgn="auto" latinLnBrk="0" hangingPunct="1">
                  <a:lnSpc>
                    <a:spcPct val="100000"/>
                  </a:lnSpc>
                  <a:spcBef>
                    <a:spcPts val="0"/>
                  </a:spcBef>
                  <a:spcAft>
                    <a:spcPts val="0"/>
                  </a:spcAft>
                  <a:buClrTx/>
                  <a:buSzTx/>
                  <a:buFontTx/>
                  <a:buNone/>
                  <a:tabLst/>
                  <a:defRPr/>
                </a:pPr>
                <a:endParaRPr kumimoji="0" sz="1903"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p:txBody>
          </p:sp>
          <p:sp>
            <p:nvSpPr>
              <p:cNvPr id="471" name="object 34">
                <a:extLst>
                  <a:ext uri="{FF2B5EF4-FFF2-40B4-BE49-F238E27FC236}">
                    <a16:creationId xmlns:a16="http://schemas.microsoft.com/office/drawing/2014/main" id="{87C89799-C82F-DC48-B323-99EEE4BE4E1E}"/>
                  </a:ext>
                </a:extLst>
              </p:cNvPr>
              <p:cNvSpPr/>
              <p:nvPr/>
            </p:nvSpPr>
            <p:spPr>
              <a:xfrm>
                <a:off x="6487352" y="4830811"/>
                <a:ext cx="93756" cy="92934"/>
              </a:xfrm>
              <a:custGeom>
                <a:avLst/>
                <a:gdLst/>
                <a:ahLst/>
                <a:cxnLst/>
                <a:rect l="l" t="t" r="r" b="b"/>
                <a:pathLst>
                  <a:path w="72389" h="71754">
                    <a:moveTo>
                      <a:pt x="36067" y="0"/>
                    </a:moveTo>
                    <a:lnTo>
                      <a:pt x="12407" y="24892"/>
                    </a:lnTo>
                    <a:lnTo>
                      <a:pt x="13855" y="30568"/>
                    </a:lnTo>
                    <a:lnTo>
                      <a:pt x="20878" y="40817"/>
                    </a:lnTo>
                    <a:lnTo>
                      <a:pt x="25984" y="43815"/>
                    </a:lnTo>
                    <a:lnTo>
                      <a:pt x="32588" y="45440"/>
                    </a:lnTo>
                    <a:lnTo>
                      <a:pt x="21368" y="48442"/>
                    </a:lnTo>
                    <a:lnTo>
                      <a:pt x="12193" y="53759"/>
                    </a:lnTo>
                    <a:lnTo>
                      <a:pt x="5068" y="61342"/>
                    </a:lnTo>
                    <a:lnTo>
                      <a:pt x="0" y="71145"/>
                    </a:lnTo>
                    <a:lnTo>
                      <a:pt x="71818" y="71158"/>
                    </a:lnTo>
                    <a:lnTo>
                      <a:pt x="66813" y="61219"/>
                    </a:lnTo>
                    <a:lnTo>
                      <a:pt x="59788" y="53730"/>
                    </a:lnTo>
                    <a:lnTo>
                      <a:pt x="50873" y="48523"/>
                    </a:lnTo>
                    <a:lnTo>
                      <a:pt x="40195" y="45427"/>
                    </a:lnTo>
                    <a:lnTo>
                      <a:pt x="49320" y="40565"/>
                    </a:lnTo>
                    <a:lnTo>
                      <a:pt x="55370" y="34367"/>
                    </a:lnTo>
                    <a:lnTo>
                      <a:pt x="58331" y="26877"/>
                    </a:lnTo>
                    <a:lnTo>
                      <a:pt x="58191" y="18135"/>
                    </a:lnTo>
                    <a:lnTo>
                      <a:pt x="55431" y="11029"/>
                    </a:lnTo>
                    <a:lnTo>
                      <a:pt x="50387" y="5276"/>
                    </a:lnTo>
                    <a:lnTo>
                      <a:pt x="43714" y="1419"/>
                    </a:lnTo>
                    <a:lnTo>
                      <a:pt x="36067" y="0"/>
                    </a:lnTo>
                    <a:close/>
                  </a:path>
                </a:pathLst>
              </a:custGeom>
              <a:solidFill>
                <a:srgbClr val="FFFFFF"/>
              </a:solidFill>
            </p:spPr>
            <p:txBody>
              <a:bodyPr wrap="square" lIns="0" tIns="0" rIns="0" bIns="0" rtlCol="0"/>
              <a:lstStyle/>
              <a:p>
                <a:pPr marL="0" marR="0" lvl="0" indent="0" algn="l" defTabSz="746425" rtl="0" eaLnBrk="1" fontAlgn="auto" latinLnBrk="0" hangingPunct="1">
                  <a:lnSpc>
                    <a:spcPct val="100000"/>
                  </a:lnSpc>
                  <a:spcBef>
                    <a:spcPts val="0"/>
                  </a:spcBef>
                  <a:spcAft>
                    <a:spcPts val="0"/>
                  </a:spcAft>
                  <a:buClrTx/>
                  <a:buSzTx/>
                  <a:buFontTx/>
                  <a:buNone/>
                  <a:tabLst/>
                  <a:defRPr/>
                </a:pPr>
                <a:endParaRPr kumimoji="0" sz="1903" b="0" i="0" u="none" strike="noStrike" kern="1200" cap="none" spc="0" normalizeH="0" baseline="0" noProof="0">
                  <a:ln>
                    <a:noFill/>
                  </a:ln>
                  <a:solidFill>
                    <a:prstClr val="black"/>
                  </a:solidFill>
                  <a:effectLst/>
                  <a:uLnTx/>
                  <a:uFillTx/>
                  <a:latin typeface="Calibri"/>
                  <a:ea typeface="ＭＳ Ｐゴシック" panose="020B0600070205080204" pitchFamily="34" charset="-128"/>
                  <a:cs typeface="+mn-cs"/>
                </a:endParaRPr>
              </a:p>
            </p:txBody>
          </p:sp>
        </p:grpSp>
      </p:grpSp>
      <p:grpSp>
        <p:nvGrpSpPr>
          <p:cNvPr id="500" name="Gruppieren 499">
            <a:extLst>
              <a:ext uri="{FF2B5EF4-FFF2-40B4-BE49-F238E27FC236}">
                <a16:creationId xmlns:a16="http://schemas.microsoft.com/office/drawing/2014/main" id="{633DE7AF-349E-464C-BC2A-E90C3213DFBA}"/>
              </a:ext>
            </a:extLst>
          </p:cNvPr>
          <p:cNvGrpSpPr/>
          <p:nvPr/>
        </p:nvGrpSpPr>
        <p:grpSpPr>
          <a:xfrm>
            <a:off x="4976327" y="2962481"/>
            <a:ext cx="444127" cy="666272"/>
            <a:chOff x="4665843" y="3771529"/>
            <a:chExt cx="746760" cy="1087386"/>
          </a:xfrm>
        </p:grpSpPr>
        <p:grpSp>
          <p:nvGrpSpPr>
            <p:cNvPr id="501" name="Gruppieren 500">
              <a:extLst>
                <a:ext uri="{FF2B5EF4-FFF2-40B4-BE49-F238E27FC236}">
                  <a16:creationId xmlns:a16="http://schemas.microsoft.com/office/drawing/2014/main" id="{B268534A-3F5C-0C40-8A37-54C68910A7A2}"/>
                </a:ext>
              </a:extLst>
            </p:cNvPr>
            <p:cNvGrpSpPr/>
            <p:nvPr/>
          </p:nvGrpSpPr>
          <p:grpSpPr>
            <a:xfrm>
              <a:off x="4665843" y="3771529"/>
              <a:ext cx="746760" cy="1087386"/>
              <a:chOff x="4681843" y="3769421"/>
              <a:chExt cx="746760" cy="1087386"/>
            </a:xfrm>
          </p:grpSpPr>
          <p:sp>
            <p:nvSpPr>
              <p:cNvPr id="504" name="object 28">
                <a:extLst>
                  <a:ext uri="{FF2B5EF4-FFF2-40B4-BE49-F238E27FC236}">
                    <a16:creationId xmlns:a16="http://schemas.microsoft.com/office/drawing/2014/main" id="{9A24C456-7535-124A-B075-3A9E92D20EC3}"/>
                  </a:ext>
                </a:extLst>
              </p:cNvPr>
              <p:cNvSpPr/>
              <p:nvPr/>
            </p:nvSpPr>
            <p:spPr>
              <a:xfrm>
                <a:off x="5162922" y="4657725"/>
                <a:ext cx="157083" cy="114317"/>
              </a:xfrm>
              <a:custGeom>
                <a:avLst/>
                <a:gdLst/>
                <a:ahLst/>
                <a:cxnLst/>
                <a:rect l="l" t="t" r="r" b="b"/>
                <a:pathLst>
                  <a:path w="121285" h="88264">
                    <a:moveTo>
                      <a:pt x="65709" y="0"/>
                    </a:moveTo>
                    <a:lnTo>
                      <a:pt x="33981" y="5931"/>
                    </a:lnTo>
                    <a:lnTo>
                      <a:pt x="10879" y="25584"/>
                    </a:lnTo>
                    <a:lnTo>
                      <a:pt x="0" y="53885"/>
                    </a:lnTo>
                    <a:lnTo>
                      <a:pt x="4940" y="85763"/>
                    </a:lnTo>
                    <a:lnTo>
                      <a:pt x="10985" y="87934"/>
                    </a:lnTo>
                    <a:lnTo>
                      <a:pt x="17157" y="86753"/>
                    </a:lnTo>
                    <a:lnTo>
                      <a:pt x="23291" y="86525"/>
                    </a:lnTo>
                    <a:lnTo>
                      <a:pt x="25586" y="85839"/>
                    </a:lnTo>
                    <a:lnTo>
                      <a:pt x="26454" y="83794"/>
                    </a:lnTo>
                    <a:lnTo>
                      <a:pt x="27368" y="81889"/>
                    </a:lnTo>
                    <a:lnTo>
                      <a:pt x="54572" y="61353"/>
                    </a:lnTo>
                    <a:lnTo>
                      <a:pt x="56571" y="61353"/>
                    </a:lnTo>
                    <a:lnTo>
                      <a:pt x="57404" y="59677"/>
                    </a:lnTo>
                    <a:lnTo>
                      <a:pt x="56477" y="58089"/>
                    </a:lnTo>
                    <a:lnTo>
                      <a:pt x="54775" y="58064"/>
                    </a:lnTo>
                    <a:lnTo>
                      <a:pt x="48222" y="55384"/>
                    </a:lnTo>
                    <a:lnTo>
                      <a:pt x="44196" y="51917"/>
                    </a:lnTo>
                    <a:lnTo>
                      <a:pt x="41541" y="47053"/>
                    </a:lnTo>
                    <a:lnTo>
                      <a:pt x="39104" y="39029"/>
                    </a:lnTo>
                    <a:lnTo>
                      <a:pt x="39967" y="30934"/>
                    </a:lnTo>
                    <a:lnTo>
                      <a:pt x="43820" y="23700"/>
                    </a:lnTo>
                    <a:lnTo>
                      <a:pt x="50355" y="18262"/>
                    </a:lnTo>
                    <a:lnTo>
                      <a:pt x="58396" y="15730"/>
                    </a:lnTo>
                    <a:lnTo>
                      <a:pt x="100541" y="15730"/>
                    </a:lnTo>
                    <a:lnTo>
                      <a:pt x="87257" y="5886"/>
                    </a:lnTo>
                    <a:lnTo>
                      <a:pt x="65709" y="0"/>
                    </a:lnTo>
                    <a:close/>
                  </a:path>
                  <a:path w="121285" h="88264">
                    <a:moveTo>
                      <a:pt x="100541" y="15730"/>
                    </a:moveTo>
                    <a:lnTo>
                      <a:pt x="58396" y="15730"/>
                    </a:lnTo>
                    <a:lnTo>
                      <a:pt x="66464" y="16370"/>
                    </a:lnTo>
                    <a:lnTo>
                      <a:pt x="73653" y="19934"/>
                    </a:lnTo>
                    <a:lnTo>
                      <a:pt x="79057" y="26174"/>
                    </a:lnTo>
                    <a:lnTo>
                      <a:pt x="81841" y="34454"/>
                    </a:lnTo>
                    <a:lnTo>
                      <a:pt x="81332" y="42703"/>
                    </a:lnTo>
                    <a:lnTo>
                      <a:pt x="77759" y="50066"/>
                    </a:lnTo>
                    <a:lnTo>
                      <a:pt x="71348" y="55689"/>
                    </a:lnTo>
                    <a:lnTo>
                      <a:pt x="69634" y="56680"/>
                    </a:lnTo>
                    <a:lnTo>
                      <a:pt x="67729" y="57276"/>
                    </a:lnTo>
                    <a:lnTo>
                      <a:pt x="65951" y="58115"/>
                    </a:lnTo>
                    <a:lnTo>
                      <a:pt x="64363" y="59816"/>
                    </a:lnTo>
                    <a:lnTo>
                      <a:pt x="66294" y="61175"/>
                    </a:lnTo>
                    <a:lnTo>
                      <a:pt x="67945" y="61594"/>
                    </a:lnTo>
                    <a:lnTo>
                      <a:pt x="76374" y="64444"/>
                    </a:lnTo>
                    <a:lnTo>
                      <a:pt x="95567" y="85928"/>
                    </a:lnTo>
                    <a:lnTo>
                      <a:pt x="97574" y="86525"/>
                    </a:lnTo>
                    <a:lnTo>
                      <a:pt x="103771" y="86855"/>
                    </a:lnTo>
                    <a:lnTo>
                      <a:pt x="110007" y="87845"/>
                    </a:lnTo>
                    <a:lnTo>
                      <a:pt x="116141" y="85839"/>
                    </a:lnTo>
                    <a:lnTo>
                      <a:pt x="118743" y="79421"/>
                    </a:lnTo>
                    <a:lnTo>
                      <a:pt x="120345" y="72812"/>
                    </a:lnTo>
                    <a:lnTo>
                      <a:pt x="121128" y="66036"/>
                    </a:lnTo>
                    <a:lnTo>
                      <a:pt x="121272" y="59118"/>
                    </a:lnTo>
                    <a:lnTo>
                      <a:pt x="116698" y="37229"/>
                    </a:lnTo>
                    <a:lnTo>
                      <a:pt x="104806" y="18891"/>
                    </a:lnTo>
                    <a:lnTo>
                      <a:pt x="100541" y="15730"/>
                    </a:lnTo>
                    <a:close/>
                  </a:path>
                  <a:path w="121285" h="88264">
                    <a:moveTo>
                      <a:pt x="56571" y="61353"/>
                    </a:moveTo>
                    <a:lnTo>
                      <a:pt x="54572" y="61353"/>
                    </a:lnTo>
                    <a:lnTo>
                      <a:pt x="56489" y="61518"/>
                    </a:lnTo>
                    <a:lnTo>
                      <a:pt x="56571" y="61353"/>
                    </a:lnTo>
                    <a:close/>
                  </a:path>
                </a:pathLst>
              </a:custGeom>
              <a:solidFill>
                <a:srgbClr val="FABD44"/>
              </a:solidFill>
            </p:spPr>
            <p:txBody>
              <a:bodyPr wrap="square" lIns="0" tIns="0" rIns="0" bIns="0" rtlCol="0"/>
              <a:lstStyle/>
              <a:p>
                <a:pPr marL="0" marR="0" lvl="0" indent="0" algn="l" defTabSz="746425" rtl="0" eaLnBrk="1" fontAlgn="auto" latinLnBrk="0" hangingPunct="1">
                  <a:lnSpc>
                    <a:spcPct val="100000"/>
                  </a:lnSpc>
                  <a:spcBef>
                    <a:spcPts val="0"/>
                  </a:spcBef>
                  <a:spcAft>
                    <a:spcPts val="0"/>
                  </a:spcAft>
                  <a:buClrTx/>
                  <a:buSzTx/>
                  <a:buFontTx/>
                  <a:buNone/>
                  <a:tabLst/>
                  <a:defRPr/>
                </a:pPr>
                <a:endParaRPr kumimoji="0" sz="1903" b="0" i="0" u="none" strike="noStrike" kern="1200" cap="none" spc="0" normalizeH="0" baseline="0" noProof="0">
                  <a:ln>
                    <a:noFill/>
                  </a:ln>
                  <a:solidFill>
                    <a:prstClr val="black"/>
                  </a:solidFill>
                  <a:effectLst/>
                  <a:uLnTx/>
                  <a:uFillTx/>
                  <a:latin typeface="Calibri"/>
                  <a:ea typeface="ＭＳ Ｐゴシック" panose="020B0600070205080204" pitchFamily="34" charset="-128"/>
                  <a:cs typeface="+mn-cs"/>
                </a:endParaRPr>
              </a:p>
            </p:txBody>
          </p:sp>
          <p:sp>
            <p:nvSpPr>
              <p:cNvPr id="505" name="object 29">
                <a:extLst>
                  <a:ext uri="{FF2B5EF4-FFF2-40B4-BE49-F238E27FC236}">
                    <a16:creationId xmlns:a16="http://schemas.microsoft.com/office/drawing/2014/main" id="{A91A817C-AB4B-8E49-A458-E552775A3598}"/>
                  </a:ext>
                </a:extLst>
              </p:cNvPr>
              <p:cNvSpPr/>
              <p:nvPr/>
            </p:nvSpPr>
            <p:spPr>
              <a:xfrm>
                <a:off x="4800600" y="4658759"/>
                <a:ext cx="157905" cy="113494"/>
              </a:xfrm>
              <a:custGeom>
                <a:avLst/>
                <a:gdLst/>
                <a:ahLst/>
                <a:cxnLst/>
                <a:rect l="l" t="t" r="r" b="b"/>
                <a:pathLst>
                  <a:path w="121920" h="87629">
                    <a:moveTo>
                      <a:pt x="101019" y="15100"/>
                    </a:moveTo>
                    <a:lnTo>
                      <a:pt x="64817" y="15100"/>
                    </a:lnTo>
                    <a:lnTo>
                      <a:pt x="71560" y="17728"/>
                    </a:lnTo>
                    <a:lnTo>
                      <a:pt x="76952" y="22159"/>
                    </a:lnTo>
                    <a:lnTo>
                      <a:pt x="80658" y="28017"/>
                    </a:lnTo>
                    <a:lnTo>
                      <a:pt x="82341" y="34950"/>
                    </a:lnTo>
                    <a:lnTo>
                      <a:pt x="81686" y="41731"/>
                    </a:lnTo>
                    <a:lnTo>
                      <a:pt x="64817" y="57277"/>
                    </a:lnTo>
                    <a:lnTo>
                      <a:pt x="64017" y="58902"/>
                    </a:lnTo>
                    <a:lnTo>
                      <a:pt x="64639" y="60375"/>
                    </a:lnTo>
                    <a:lnTo>
                      <a:pt x="66049" y="60401"/>
                    </a:lnTo>
                    <a:lnTo>
                      <a:pt x="67230" y="60629"/>
                    </a:lnTo>
                    <a:lnTo>
                      <a:pt x="95234" y="83629"/>
                    </a:lnTo>
                    <a:lnTo>
                      <a:pt x="96173" y="85229"/>
                    </a:lnTo>
                    <a:lnTo>
                      <a:pt x="98167" y="85750"/>
                    </a:lnTo>
                    <a:lnTo>
                      <a:pt x="104289" y="85940"/>
                    </a:lnTo>
                    <a:lnTo>
                      <a:pt x="110435" y="87134"/>
                    </a:lnTo>
                    <a:lnTo>
                      <a:pt x="116455" y="84975"/>
                    </a:lnTo>
                    <a:lnTo>
                      <a:pt x="119415" y="77266"/>
                    </a:lnTo>
                    <a:lnTo>
                      <a:pt x="121226" y="69367"/>
                    </a:lnTo>
                    <a:lnTo>
                      <a:pt x="121886" y="61315"/>
                    </a:lnTo>
                    <a:lnTo>
                      <a:pt x="121396" y="53149"/>
                    </a:lnTo>
                    <a:lnTo>
                      <a:pt x="113419" y="29209"/>
                    </a:lnTo>
                    <a:lnTo>
                      <a:pt x="101019" y="15100"/>
                    </a:lnTo>
                    <a:close/>
                  </a:path>
                  <a:path w="121920" h="87629">
                    <a:moveTo>
                      <a:pt x="51088" y="0"/>
                    </a:moveTo>
                    <a:lnTo>
                      <a:pt x="24715" y="10753"/>
                    </a:lnTo>
                    <a:lnTo>
                      <a:pt x="7059" y="31162"/>
                    </a:lnTo>
                    <a:lnTo>
                      <a:pt x="98" y="56743"/>
                    </a:lnTo>
                    <a:lnTo>
                      <a:pt x="0" y="57467"/>
                    </a:lnTo>
                    <a:lnTo>
                      <a:pt x="5254" y="85051"/>
                    </a:lnTo>
                    <a:lnTo>
                      <a:pt x="11388" y="87045"/>
                    </a:lnTo>
                    <a:lnTo>
                      <a:pt x="17662" y="86067"/>
                    </a:lnTo>
                    <a:lnTo>
                      <a:pt x="23885" y="85699"/>
                    </a:lnTo>
                    <a:lnTo>
                      <a:pt x="26196" y="84886"/>
                    </a:lnTo>
                    <a:lnTo>
                      <a:pt x="26755" y="82677"/>
                    </a:lnTo>
                    <a:lnTo>
                      <a:pt x="27708" y="80835"/>
                    </a:lnTo>
                    <a:lnTo>
                      <a:pt x="55597" y="60223"/>
                    </a:lnTo>
                    <a:lnTo>
                      <a:pt x="57070" y="58928"/>
                    </a:lnTo>
                    <a:lnTo>
                      <a:pt x="55749" y="57467"/>
                    </a:lnTo>
                    <a:lnTo>
                      <a:pt x="53793" y="56629"/>
                    </a:lnTo>
                    <a:lnTo>
                      <a:pt x="47228" y="52954"/>
                    </a:lnTo>
                    <a:lnTo>
                      <a:pt x="42783" y="48280"/>
                    </a:lnTo>
                    <a:lnTo>
                      <a:pt x="40299" y="42361"/>
                    </a:lnTo>
                    <a:lnTo>
                      <a:pt x="39627" y="34925"/>
                    </a:lnTo>
                    <a:lnTo>
                      <a:pt x="41939" y="26153"/>
                    </a:lnTo>
                    <a:lnTo>
                      <a:pt x="47704" y="19286"/>
                    </a:lnTo>
                    <a:lnTo>
                      <a:pt x="55726" y="15289"/>
                    </a:lnTo>
                    <a:lnTo>
                      <a:pt x="64817" y="15100"/>
                    </a:lnTo>
                    <a:lnTo>
                      <a:pt x="101019" y="15100"/>
                    </a:lnTo>
                    <a:lnTo>
                      <a:pt x="97705" y="11329"/>
                    </a:lnTo>
                    <a:lnTo>
                      <a:pt x="76260" y="1073"/>
                    </a:lnTo>
                    <a:lnTo>
                      <a:pt x="51088" y="0"/>
                    </a:lnTo>
                    <a:close/>
                  </a:path>
                </a:pathLst>
              </a:custGeom>
              <a:solidFill>
                <a:srgbClr val="FABD44"/>
              </a:solidFill>
            </p:spPr>
            <p:txBody>
              <a:bodyPr wrap="square" lIns="0" tIns="0" rIns="0" bIns="0" rtlCol="0"/>
              <a:lstStyle/>
              <a:p>
                <a:pPr marL="0" marR="0" lvl="0" indent="0" algn="l" defTabSz="746425" rtl="0" eaLnBrk="1" fontAlgn="auto" latinLnBrk="0" hangingPunct="1">
                  <a:lnSpc>
                    <a:spcPct val="100000"/>
                  </a:lnSpc>
                  <a:spcBef>
                    <a:spcPts val="0"/>
                  </a:spcBef>
                  <a:spcAft>
                    <a:spcPts val="0"/>
                  </a:spcAft>
                  <a:buClrTx/>
                  <a:buSzTx/>
                  <a:buFontTx/>
                  <a:buNone/>
                  <a:tabLst/>
                  <a:defRPr/>
                </a:pPr>
                <a:endParaRPr kumimoji="0" sz="1903" b="0" i="0" u="none" strike="noStrike" kern="1200" cap="none" spc="0" normalizeH="0" baseline="0" noProof="0">
                  <a:ln>
                    <a:noFill/>
                  </a:ln>
                  <a:solidFill>
                    <a:prstClr val="black"/>
                  </a:solidFill>
                  <a:effectLst/>
                  <a:uLnTx/>
                  <a:uFillTx/>
                  <a:latin typeface="Calibri"/>
                  <a:ea typeface="ＭＳ Ｐゴシック" panose="020B0600070205080204" pitchFamily="34" charset="-128"/>
                  <a:cs typeface="+mn-cs"/>
                </a:endParaRPr>
              </a:p>
            </p:txBody>
          </p:sp>
          <p:sp>
            <p:nvSpPr>
              <p:cNvPr id="506" name="object 30">
                <a:extLst>
                  <a:ext uri="{FF2B5EF4-FFF2-40B4-BE49-F238E27FC236}">
                    <a16:creationId xmlns:a16="http://schemas.microsoft.com/office/drawing/2014/main" id="{C1A41597-04AB-7548-900F-1803CE7BC22E}"/>
                  </a:ext>
                </a:extLst>
              </p:cNvPr>
              <p:cNvSpPr/>
              <p:nvPr/>
            </p:nvSpPr>
            <p:spPr>
              <a:xfrm>
                <a:off x="4980338" y="4698380"/>
                <a:ext cx="157905" cy="114317"/>
              </a:xfrm>
              <a:custGeom>
                <a:avLst/>
                <a:gdLst/>
                <a:ahLst/>
                <a:cxnLst/>
                <a:rect l="l" t="t" r="r" b="b"/>
                <a:pathLst>
                  <a:path w="121920" h="88264">
                    <a:moveTo>
                      <a:pt x="60955" y="0"/>
                    </a:moveTo>
                    <a:lnTo>
                      <a:pt x="23122" y="12977"/>
                    </a:lnTo>
                    <a:lnTo>
                      <a:pt x="1610" y="46256"/>
                    </a:lnTo>
                    <a:lnTo>
                      <a:pt x="0" y="66125"/>
                    </a:lnTo>
                    <a:lnTo>
                      <a:pt x="5063" y="85812"/>
                    </a:lnTo>
                    <a:lnTo>
                      <a:pt x="11438" y="87907"/>
                    </a:lnTo>
                    <a:lnTo>
                      <a:pt x="17915" y="86853"/>
                    </a:lnTo>
                    <a:lnTo>
                      <a:pt x="24379" y="86434"/>
                    </a:lnTo>
                    <a:lnTo>
                      <a:pt x="25929" y="85913"/>
                    </a:lnTo>
                    <a:lnTo>
                      <a:pt x="26361" y="84504"/>
                    </a:lnTo>
                    <a:lnTo>
                      <a:pt x="26932" y="83234"/>
                    </a:lnTo>
                    <a:lnTo>
                      <a:pt x="54948" y="61275"/>
                    </a:lnTo>
                    <a:lnTo>
                      <a:pt x="56739" y="61275"/>
                    </a:lnTo>
                    <a:lnTo>
                      <a:pt x="57628" y="59510"/>
                    </a:lnTo>
                    <a:lnTo>
                      <a:pt x="56180" y="57999"/>
                    </a:lnTo>
                    <a:lnTo>
                      <a:pt x="54135" y="57808"/>
                    </a:lnTo>
                    <a:lnTo>
                      <a:pt x="52396" y="57072"/>
                    </a:lnTo>
                    <a:lnTo>
                      <a:pt x="45637" y="52556"/>
                    </a:lnTo>
                    <a:lnTo>
                      <a:pt x="41121" y="46042"/>
                    </a:lnTo>
                    <a:lnTo>
                      <a:pt x="39230" y="38366"/>
                    </a:lnTo>
                    <a:lnTo>
                      <a:pt x="40343" y="30364"/>
                    </a:lnTo>
                    <a:lnTo>
                      <a:pt x="44422" y="23238"/>
                    </a:lnTo>
                    <a:lnTo>
                      <a:pt x="50557" y="18249"/>
                    </a:lnTo>
                    <a:lnTo>
                      <a:pt x="58003" y="15806"/>
                    </a:lnTo>
                    <a:lnTo>
                      <a:pt x="100943" y="15806"/>
                    </a:lnTo>
                    <a:lnTo>
                      <a:pt x="98484" y="13054"/>
                    </a:lnTo>
                    <a:lnTo>
                      <a:pt x="80576" y="3289"/>
                    </a:lnTo>
                    <a:lnTo>
                      <a:pt x="60955" y="0"/>
                    </a:lnTo>
                    <a:close/>
                  </a:path>
                  <a:path w="121920" h="88264">
                    <a:moveTo>
                      <a:pt x="120951" y="61326"/>
                    </a:moveTo>
                    <a:lnTo>
                      <a:pt x="67013" y="61326"/>
                    </a:lnTo>
                    <a:lnTo>
                      <a:pt x="68398" y="61847"/>
                    </a:lnTo>
                    <a:lnTo>
                      <a:pt x="68817" y="61961"/>
                    </a:lnTo>
                    <a:lnTo>
                      <a:pt x="77012" y="64813"/>
                    </a:lnTo>
                    <a:lnTo>
                      <a:pt x="95669" y="85812"/>
                    </a:lnTo>
                    <a:lnTo>
                      <a:pt x="95758" y="85952"/>
                    </a:lnTo>
                    <a:lnTo>
                      <a:pt x="97735" y="86536"/>
                    </a:lnTo>
                    <a:lnTo>
                      <a:pt x="103932" y="86904"/>
                    </a:lnTo>
                    <a:lnTo>
                      <a:pt x="110168" y="87730"/>
                    </a:lnTo>
                    <a:lnTo>
                      <a:pt x="116327" y="85952"/>
                    </a:lnTo>
                    <a:lnTo>
                      <a:pt x="121315" y="67067"/>
                    </a:lnTo>
                    <a:lnTo>
                      <a:pt x="120951" y="61326"/>
                    </a:lnTo>
                    <a:close/>
                  </a:path>
                  <a:path w="121920" h="88264">
                    <a:moveTo>
                      <a:pt x="100943" y="15806"/>
                    </a:moveTo>
                    <a:lnTo>
                      <a:pt x="58003" y="15806"/>
                    </a:lnTo>
                    <a:lnTo>
                      <a:pt x="66010" y="16317"/>
                    </a:lnTo>
                    <a:lnTo>
                      <a:pt x="74875" y="18667"/>
                    </a:lnTo>
                    <a:lnTo>
                      <a:pt x="81364" y="26135"/>
                    </a:lnTo>
                    <a:lnTo>
                      <a:pt x="81885" y="34605"/>
                    </a:lnTo>
                    <a:lnTo>
                      <a:pt x="81431" y="42337"/>
                    </a:lnTo>
                    <a:lnTo>
                      <a:pt x="79008" y="48687"/>
                    </a:lnTo>
                    <a:lnTo>
                      <a:pt x="74595" y="53708"/>
                    </a:lnTo>
                    <a:lnTo>
                      <a:pt x="68169" y="57453"/>
                    </a:lnTo>
                    <a:lnTo>
                      <a:pt x="66823" y="58012"/>
                    </a:lnTo>
                    <a:lnTo>
                      <a:pt x="64511" y="58012"/>
                    </a:lnTo>
                    <a:lnTo>
                      <a:pt x="64600" y="59790"/>
                    </a:lnTo>
                    <a:lnTo>
                      <a:pt x="64715" y="61504"/>
                    </a:lnTo>
                    <a:lnTo>
                      <a:pt x="67013" y="61326"/>
                    </a:lnTo>
                    <a:lnTo>
                      <a:pt x="120951" y="61326"/>
                    </a:lnTo>
                    <a:lnTo>
                      <a:pt x="120064" y="47359"/>
                    </a:lnTo>
                    <a:lnTo>
                      <a:pt x="112484" y="28723"/>
                    </a:lnTo>
                    <a:lnTo>
                      <a:pt x="100943" y="15806"/>
                    </a:lnTo>
                    <a:close/>
                  </a:path>
                  <a:path w="121920" h="88264">
                    <a:moveTo>
                      <a:pt x="56739" y="61275"/>
                    </a:moveTo>
                    <a:lnTo>
                      <a:pt x="54948" y="61275"/>
                    </a:lnTo>
                    <a:lnTo>
                      <a:pt x="56675" y="61402"/>
                    </a:lnTo>
                    <a:close/>
                  </a:path>
                </a:pathLst>
              </a:custGeom>
              <a:solidFill>
                <a:srgbClr val="FABD44"/>
              </a:solidFill>
            </p:spPr>
            <p:txBody>
              <a:bodyPr wrap="square" lIns="0" tIns="0" rIns="0" bIns="0" rtlCol="0"/>
              <a:lstStyle/>
              <a:p>
                <a:pPr marL="0" marR="0" lvl="0" indent="0" algn="l" defTabSz="746425" rtl="0" eaLnBrk="1" fontAlgn="auto" latinLnBrk="0" hangingPunct="1">
                  <a:lnSpc>
                    <a:spcPct val="100000"/>
                  </a:lnSpc>
                  <a:spcBef>
                    <a:spcPts val="0"/>
                  </a:spcBef>
                  <a:spcAft>
                    <a:spcPts val="0"/>
                  </a:spcAft>
                  <a:buClrTx/>
                  <a:buSzTx/>
                  <a:buFontTx/>
                  <a:buNone/>
                  <a:tabLst/>
                  <a:defRPr/>
                </a:pPr>
                <a:endParaRPr kumimoji="0" sz="1903" b="0" i="0" u="none" strike="noStrike" kern="1200" cap="none" spc="0" normalizeH="0" baseline="0" noProof="0">
                  <a:ln>
                    <a:noFill/>
                  </a:ln>
                  <a:solidFill>
                    <a:prstClr val="black"/>
                  </a:solidFill>
                  <a:effectLst/>
                  <a:uLnTx/>
                  <a:uFillTx/>
                  <a:latin typeface="Calibri"/>
                  <a:ea typeface="ＭＳ Ｐゴシック" panose="020B0600070205080204" pitchFamily="34" charset="-128"/>
                  <a:cs typeface="+mn-cs"/>
                </a:endParaRPr>
              </a:p>
            </p:txBody>
          </p:sp>
          <p:sp>
            <p:nvSpPr>
              <p:cNvPr id="507" name="object 31">
                <a:extLst>
                  <a:ext uri="{FF2B5EF4-FFF2-40B4-BE49-F238E27FC236}">
                    <a16:creationId xmlns:a16="http://schemas.microsoft.com/office/drawing/2014/main" id="{E64816B2-CEF6-AE4F-9816-4CEBE507C736}"/>
                  </a:ext>
                </a:extLst>
              </p:cNvPr>
              <p:cNvSpPr/>
              <p:nvPr/>
            </p:nvSpPr>
            <p:spPr>
              <a:xfrm>
                <a:off x="4986895" y="4807462"/>
                <a:ext cx="144746" cy="49345"/>
              </a:xfrm>
              <a:custGeom>
                <a:avLst/>
                <a:gdLst/>
                <a:ahLst/>
                <a:cxnLst/>
                <a:rect l="l" t="t" r="r" b="b"/>
                <a:pathLst>
                  <a:path w="111760" h="38100">
                    <a:moveTo>
                      <a:pt x="71001" y="0"/>
                    </a:moveTo>
                    <a:lnTo>
                      <a:pt x="23068" y="21"/>
                    </a:lnTo>
                    <a:lnTo>
                      <a:pt x="21386" y="275"/>
                    </a:lnTo>
                    <a:lnTo>
                      <a:pt x="19799" y="1367"/>
                    </a:lnTo>
                    <a:lnTo>
                      <a:pt x="0" y="1596"/>
                    </a:lnTo>
                    <a:lnTo>
                      <a:pt x="533" y="3158"/>
                    </a:lnTo>
                    <a:lnTo>
                      <a:pt x="13088" y="20768"/>
                    </a:lnTo>
                    <a:lnTo>
                      <a:pt x="30492" y="32617"/>
                    </a:lnTo>
                    <a:lnTo>
                      <a:pt x="50896" y="37839"/>
                    </a:lnTo>
                    <a:lnTo>
                      <a:pt x="72453" y="35568"/>
                    </a:lnTo>
                    <a:lnTo>
                      <a:pt x="85064" y="30494"/>
                    </a:lnTo>
                    <a:lnTo>
                      <a:pt x="95773" y="23180"/>
                    </a:lnTo>
                    <a:lnTo>
                      <a:pt x="104525" y="13598"/>
                    </a:lnTo>
                    <a:lnTo>
                      <a:pt x="111264" y="1723"/>
                    </a:lnTo>
                    <a:lnTo>
                      <a:pt x="91528" y="1342"/>
                    </a:lnTo>
                    <a:lnTo>
                      <a:pt x="90017" y="47"/>
                    </a:lnTo>
                    <a:lnTo>
                      <a:pt x="71001" y="0"/>
                    </a:lnTo>
                    <a:close/>
                  </a:path>
                </a:pathLst>
              </a:custGeom>
              <a:solidFill>
                <a:srgbClr val="8A8C8A"/>
              </a:solidFill>
            </p:spPr>
            <p:txBody>
              <a:bodyPr wrap="square" lIns="0" tIns="0" rIns="0" bIns="0" rtlCol="0"/>
              <a:lstStyle/>
              <a:p>
                <a:pPr marL="0" marR="0" lvl="0" indent="0" algn="l" defTabSz="746425" rtl="0" eaLnBrk="1" fontAlgn="auto" latinLnBrk="0" hangingPunct="1">
                  <a:lnSpc>
                    <a:spcPct val="100000"/>
                  </a:lnSpc>
                  <a:spcBef>
                    <a:spcPts val="0"/>
                  </a:spcBef>
                  <a:spcAft>
                    <a:spcPts val="0"/>
                  </a:spcAft>
                  <a:buClrTx/>
                  <a:buSzTx/>
                  <a:buFontTx/>
                  <a:buNone/>
                  <a:tabLst/>
                  <a:defRPr/>
                </a:pPr>
                <a:endParaRPr kumimoji="0" sz="1903"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p:txBody>
          </p:sp>
          <p:sp>
            <p:nvSpPr>
              <p:cNvPr id="508" name="object 32">
                <a:extLst>
                  <a:ext uri="{FF2B5EF4-FFF2-40B4-BE49-F238E27FC236}">
                    <a16:creationId xmlns:a16="http://schemas.microsoft.com/office/drawing/2014/main" id="{C5744DD0-A85F-1441-8077-FA8C28161770}"/>
                  </a:ext>
                </a:extLst>
              </p:cNvPr>
              <p:cNvSpPr/>
              <p:nvPr/>
            </p:nvSpPr>
            <p:spPr>
              <a:xfrm>
                <a:off x="4807406" y="4766710"/>
                <a:ext cx="144746" cy="49345"/>
              </a:xfrm>
              <a:custGeom>
                <a:avLst/>
                <a:gdLst/>
                <a:ahLst/>
                <a:cxnLst/>
                <a:rect l="l" t="t" r="r" b="b"/>
                <a:pathLst>
                  <a:path w="111760" h="38100">
                    <a:moveTo>
                      <a:pt x="21386" y="0"/>
                    </a:moveTo>
                    <a:lnTo>
                      <a:pt x="19697" y="1358"/>
                    </a:lnTo>
                    <a:lnTo>
                      <a:pt x="0" y="1701"/>
                    </a:lnTo>
                    <a:lnTo>
                      <a:pt x="444" y="2870"/>
                    </a:lnTo>
                    <a:lnTo>
                      <a:pt x="29090" y="32040"/>
                    </a:lnTo>
                    <a:lnTo>
                      <a:pt x="47479" y="37555"/>
                    </a:lnTo>
                    <a:lnTo>
                      <a:pt x="67144" y="36842"/>
                    </a:lnTo>
                    <a:lnTo>
                      <a:pt x="81438" y="32293"/>
                    </a:lnTo>
                    <a:lnTo>
                      <a:pt x="93608" y="24920"/>
                    </a:lnTo>
                    <a:lnTo>
                      <a:pt x="103563" y="14704"/>
                    </a:lnTo>
                    <a:lnTo>
                      <a:pt x="111213" y="1625"/>
                    </a:lnTo>
                    <a:lnTo>
                      <a:pt x="91503" y="1346"/>
                    </a:lnTo>
                    <a:lnTo>
                      <a:pt x="89776" y="139"/>
                    </a:lnTo>
                    <a:lnTo>
                      <a:pt x="87807" y="88"/>
                    </a:lnTo>
                    <a:lnTo>
                      <a:pt x="23393" y="88"/>
                    </a:lnTo>
                    <a:lnTo>
                      <a:pt x="21386" y="0"/>
                    </a:lnTo>
                    <a:close/>
                  </a:path>
                  <a:path w="111760" h="38100">
                    <a:moveTo>
                      <a:pt x="70710" y="74"/>
                    </a:moveTo>
                    <a:lnTo>
                      <a:pt x="23393" y="88"/>
                    </a:lnTo>
                    <a:lnTo>
                      <a:pt x="85826" y="88"/>
                    </a:lnTo>
                    <a:lnTo>
                      <a:pt x="70710" y="74"/>
                    </a:lnTo>
                    <a:close/>
                  </a:path>
                </a:pathLst>
              </a:custGeom>
              <a:solidFill>
                <a:srgbClr val="8A8C8A"/>
              </a:solidFill>
            </p:spPr>
            <p:txBody>
              <a:bodyPr wrap="square" lIns="0" tIns="0" rIns="0" bIns="0" rtlCol="0"/>
              <a:lstStyle/>
              <a:p>
                <a:pPr marL="0" marR="0" lvl="0" indent="0" algn="l" defTabSz="746425" rtl="0" eaLnBrk="1" fontAlgn="auto" latinLnBrk="0" hangingPunct="1">
                  <a:lnSpc>
                    <a:spcPct val="100000"/>
                  </a:lnSpc>
                  <a:spcBef>
                    <a:spcPts val="0"/>
                  </a:spcBef>
                  <a:spcAft>
                    <a:spcPts val="0"/>
                  </a:spcAft>
                  <a:buClrTx/>
                  <a:buSzTx/>
                  <a:buFontTx/>
                  <a:buNone/>
                  <a:tabLst/>
                  <a:defRPr/>
                </a:pPr>
                <a:endParaRPr kumimoji="0" sz="1903" b="0" i="0" u="none" strike="noStrike" kern="1200" cap="none" spc="0" normalizeH="0" baseline="0" noProof="0">
                  <a:ln>
                    <a:noFill/>
                  </a:ln>
                  <a:solidFill>
                    <a:prstClr val="black"/>
                  </a:solidFill>
                  <a:effectLst/>
                  <a:uLnTx/>
                  <a:uFillTx/>
                  <a:latin typeface="Calibri"/>
                  <a:ea typeface="ＭＳ Ｐゴシック" panose="020B0600070205080204" pitchFamily="34" charset="-128"/>
                  <a:cs typeface="+mn-cs"/>
                </a:endParaRPr>
              </a:p>
            </p:txBody>
          </p:sp>
          <p:sp>
            <p:nvSpPr>
              <p:cNvPr id="509" name="object 33">
                <a:extLst>
                  <a:ext uri="{FF2B5EF4-FFF2-40B4-BE49-F238E27FC236}">
                    <a16:creationId xmlns:a16="http://schemas.microsoft.com/office/drawing/2014/main" id="{69D972F8-1B33-3146-9678-40ECA18FB7FD}"/>
                  </a:ext>
                </a:extLst>
              </p:cNvPr>
              <p:cNvSpPr/>
              <p:nvPr/>
            </p:nvSpPr>
            <p:spPr>
              <a:xfrm>
                <a:off x="5169322" y="4766580"/>
                <a:ext cx="144746" cy="49345"/>
              </a:xfrm>
              <a:custGeom>
                <a:avLst/>
                <a:gdLst/>
                <a:ahLst/>
                <a:cxnLst/>
                <a:rect l="l" t="t" r="r" b="b"/>
                <a:pathLst>
                  <a:path w="111760" h="38100">
                    <a:moveTo>
                      <a:pt x="89687" y="0"/>
                    </a:moveTo>
                    <a:lnTo>
                      <a:pt x="87528" y="190"/>
                    </a:lnTo>
                    <a:lnTo>
                      <a:pt x="21472" y="190"/>
                    </a:lnTo>
                    <a:lnTo>
                      <a:pt x="19685" y="1447"/>
                    </a:lnTo>
                    <a:lnTo>
                      <a:pt x="0" y="1714"/>
                    </a:lnTo>
                    <a:lnTo>
                      <a:pt x="1028" y="4457"/>
                    </a:lnTo>
                    <a:lnTo>
                      <a:pt x="14239" y="21947"/>
                    </a:lnTo>
                    <a:lnTo>
                      <a:pt x="32304" y="33432"/>
                    </a:lnTo>
                    <a:lnTo>
                      <a:pt x="53190" y="38040"/>
                    </a:lnTo>
                    <a:lnTo>
                      <a:pt x="74866" y="34899"/>
                    </a:lnTo>
                    <a:lnTo>
                      <a:pt x="86646" y="29633"/>
                    </a:lnTo>
                    <a:lnTo>
                      <a:pt x="96686" y="22402"/>
                    </a:lnTo>
                    <a:lnTo>
                      <a:pt x="104900" y="13143"/>
                    </a:lnTo>
                    <a:lnTo>
                      <a:pt x="111201" y="1790"/>
                    </a:lnTo>
                    <a:lnTo>
                      <a:pt x="91503" y="1447"/>
                    </a:lnTo>
                    <a:lnTo>
                      <a:pt x="89926" y="190"/>
                    </a:lnTo>
                    <a:lnTo>
                      <a:pt x="23660" y="190"/>
                    </a:lnTo>
                    <a:lnTo>
                      <a:pt x="21526" y="152"/>
                    </a:lnTo>
                    <a:lnTo>
                      <a:pt x="89878" y="152"/>
                    </a:lnTo>
                    <a:lnTo>
                      <a:pt x="89687" y="0"/>
                    </a:lnTo>
                    <a:close/>
                  </a:path>
                </a:pathLst>
              </a:custGeom>
              <a:solidFill>
                <a:srgbClr val="8A8C8A"/>
              </a:solidFill>
            </p:spPr>
            <p:txBody>
              <a:bodyPr wrap="square" lIns="0" tIns="0" rIns="0" bIns="0" rtlCol="0"/>
              <a:lstStyle/>
              <a:p>
                <a:pPr marL="0" marR="0" lvl="0" indent="0" algn="l" defTabSz="746425" rtl="0" eaLnBrk="1" fontAlgn="auto" latinLnBrk="0" hangingPunct="1">
                  <a:lnSpc>
                    <a:spcPct val="100000"/>
                  </a:lnSpc>
                  <a:spcBef>
                    <a:spcPts val="0"/>
                  </a:spcBef>
                  <a:spcAft>
                    <a:spcPts val="0"/>
                  </a:spcAft>
                  <a:buClrTx/>
                  <a:buSzTx/>
                  <a:buFontTx/>
                  <a:buNone/>
                  <a:tabLst/>
                  <a:defRPr/>
                </a:pPr>
                <a:endParaRPr kumimoji="0" sz="1903"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p:txBody>
          </p:sp>
          <p:sp>
            <p:nvSpPr>
              <p:cNvPr id="510" name="object 34">
                <a:extLst>
                  <a:ext uri="{FF2B5EF4-FFF2-40B4-BE49-F238E27FC236}">
                    <a16:creationId xmlns:a16="http://schemas.microsoft.com/office/drawing/2014/main" id="{0EA3C19A-4A9B-D14C-9C76-D14668D9A3FB}"/>
                  </a:ext>
                </a:extLst>
              </p:cNvPr>
              <p:cNvSpPr/>
              <p:nvPr/>
            </p:nvSpPr>
            <p:spPr>
              <a:xfrm>
                <a:off x="5194818" y="4676303"/>
                <a:ext cx="93756" cy="92934"/>
              </a:xfrm>
              <a:custGeom>
                <a:avLst/>
                <a:gdLst/>
                <a:ahLst/>
                <a:cxnLst/>
                <a:rect l="l" t="t" r="r" b="b"/>
                <a:pathLst>
                  <a:path w="72389" h="71754">
                    <a:moveTo>
                      <a:pt x="36067" y="0"/>
                    </a:moveTo>
                    <a:lnTo>
                      <a:pt x="12407" y="24892"/>
                    </a:lnTo>
                    <a:lnTo>
                      <a:pt x="13855" y="30568"/>
                    </a:lnTo>
                    <a:lnTo>
                      <a:pt x="20878" y="40817"/>
                    </a:lnTo>
                    <a:lnTo>
                      <a:pt x="25984" y="43815"/>
                    </a:lnTo>
                    <a:lnTo>
                      <a:pt x="32588" y="45440"/>
                    </a:lnTo>
                    <a:lnTo>
                      <a:pt x="21368" y="48442"/>
                    </a:lnTo>
                    <a:lnTo>
                      <a:pt x="12193" y="53759"/>
                    </a:lnTo>
                    <a:lnTo>
                      <a:pt x="5068" y="61342"/>
                    </a:lnTo>
                    <a:lnTo>
                      <a:pt x="0" y="71145"/>
                    </a:lnTo>
                    <a:lnTo>
                      <a:pt x="71818" y="71158"/>
                    </a:lnTo>
                    <a:lnTo>
                      <a:pt x="66813" y="61219"/>
                    </a:lnTo>
                    <a:lnTo>
                      <a:pt x="59788" y="53730"/>
                    </a:lnTo>
                    <a:lnTo>
                      <a:pt x="50873" y="48523"/>
                    </a:lnTo>
                    <a:lnTo>
                      <a:pt x="40195" y="45427"/>
                    </a:lnTo>
                    <a:lnTo>
                      <a:pt x="49320" y="40565"/>
                    </a:lnTo>
                    <a:lnTo>
                      <a:pt x="55370" y="34367"/>
                    </a:lnTo>
                    <a:lnTo>
                      <a:pt x="58331" y="26877"/>
                    </a:lnTo>
                    <a:lnTo>
                      <a:pt x="58191" y="18135"/>
                    </a:lnTo>
                    <a:lnTo>
                      <a:pt x="55431" y="11029"/>
                    </a:lnTo>
                    <a:lnTo>
                      <a:pt x="50387" y="5276"/>
                    </a:lnTo>
                    <a:lnTo>
                      <a:pt x="43714" y="1419"/>
                    </a:lnTo>
                    <a:lnTo>
                      <a:pt x="36067" y="0"/>
                    </a:lnTo>
                    <a:close/>
                  </a:path>
                </a:pathLst>
              </a:custGeom>
              <a:solidFill>
                <a:srgbClr val="FFFFFF"/>
              </a:solidFill>
            </p:spPr>
            <p:txBody>
              <a:bodyPr wrap="square" lIns="0" tIns="0" rIns="0" bIns="0" rtlCol="0"/>
              <a:lstStyle/>
              <a:p>
                <a:pPr marL="0" marR="0" lvl="0" indent="0" algn="l" defTabSz="746425" rtl="0" eaLnBrk="1" fontAlgn="auto" latinLnBrk="0" hangingPunct="1">
                  <a:lnSpc>
                    <a:spcPct val="100000"/>
                  </a:lnSpc>
                  <a:spcBef>
                    <a:spcPts val="0"/>
                  </a:spcBef>
                  <a:spcAft>
                    <a:spcPts val="0"/>
                  </a:spcAft>
                  <a:buClrTx/>
                  <a:buSzTx/>
                  <a:buFontTx/>
                  <a:buNone/>
                  <a:tabLst/>
                  <a:defRPr/>
                </a:pPr>
                <a:endParaRPr kumimoji="0" sz="1903" b="0" i="0" u="none" strike="noStrike" kern="1200" cap="none" spc="0" normalizeH="0" baseline="0" noProof="0">
                  <a:ln>
                    <a:noFill/>
                  </a:ln>
                  <a:solidFill>
                    <a:prstClr val="black"/>
                  </a:solidFill>
                  <a:effectLst/>
                  <a:uLnTx/>
                  <a:uFillTx/>
                  <a:latin typeface="Calibri"/>
                  <a:ea typeface="ＭＳ Ｐゴシック" panose="020B0600070205080204" pitchFamily="34" charset="-128"/>
                  <a:cs typeface="+mn-cs"/>
                </a:endParaRPr>
              </a:p>
            </p:txBody>
          </p:sp>
          <p:sp>
            <p:nvSpPr>
              <p:cNvPr id="511" name="object 35">
                <a:extLst>
                  <a:ext uri="{FF2B5EF4-FFF2-40B4-BE49-F238E27FC236}">
                    <a16:creationId xmlns:a16="http://schemas.microsoft.com/office/drawing/2014/main" id="{1781FC79-32CE-D349-A447-93FA70F9864D}"/>
                  </a:ext>
                </a:extLst>
              </p:cNvPr>
              <p:cNvSpPr/>
              <p:nvPr/>
            </p:nvSpPr>
            <p:spPr>
              <a:xfrm>
                <a:off x="4832919" y="4676370"/>
                <a:ext cx="93756" cy="92111"/>
              </a:xfrm>
              <a:custGeom>
                <a:avLst/>
                <a:gdLst/>
                <a:ahLst/>
                <a:cxnLst/>
                <a:rect l="l" t="t" r="r" b="b"/>
                <a:pathLst>
                  <a:path w="72389" h="71120">
                    <a:moveTo>
                      <a:pt x="37858" y="0"/>
                    </a:moveTo>
                    <a:lnTo>
                      <a:pt x="12369" y="22440"/>
                    </a:lnTo>
                    <a:lnTo>
                      <a:pt x="12992" y="28638"/>
                    </a:lnTo>
                    <a:lnTo>
                      <a:pt x="19875" y="40220"/>
                    </a:lnTo>
                    <a:lnTo>
                      <a:pt x="25222" y="43434"/>
                    </a:lnTo>
                    <a:lnTo>
                      <a:pt x="32067" y="45313"/>
                    </a:lnTo>
                    <a:lnTo>
                      <a:pt x="21088" y="48477"/>
                    </a:lnTo>
                    <a:lnTo>
                      <a:pt x="12042" y="53709"/>
                    </a:lnTo>
                    <a:lnTo>
                      <a:pt x="4992" y="61192"/>
                    </a:lnTo>
                    <a:lnTo>
                      <a:pt x="0" y="71107"/>
                    </a:lnTo>
                    <a:lnTo>
                      <a:pt x="71805" y="71094"/>
                    </a:lnTo>
                    <a:lnTo>
                      <a:pt x="66687" y="61144"/>
                    </a:lnTo>
                    <a:lnTo>
                      <a:pt x="59569" y="53617"/>
                    </a:lnTo>
                    <a:lnTo>
                      <a:pt x="50517" y="48393"/>
                    </a:lnTo>
                    <a:lnTo>
                      <a:pt x="39598" y="45351"/>
                    </a:lnTo>
                    <a:lnTo>
                      <a:pt x="48273" y="41312"/>
                    </a:lnTo>
                    <a:lnTo>
                      <a:pt x="54444" y="35594"/>
                    </a:lnTo>
                    <a:lnTo>
                      <a:pt x="57911" y="28510"/>
                    </a:lnTo>
                    <a:lnTo>
                      <a:pt x="58470" y="20370"/>
                    </a:lnTo>
                    <a:lnTo>
                      <a:pt x="56259" y="12812"/>
                    </a:lnTo>
                    <a:lnTo>
                      <a:pt x="51750" y="6565"/>
                    </a:lnTo>
                    <a:lnTo>
                      <a:pt x="45449" y="2129"/>
                    </a:lnTo>
                    <a:lnTo>
                      <a:pt x="37858" y="0"/>
                    </a:lnTo>
                    <a:close/>
                  </a:path>
                </a:pathLst>
              </a:custGeom>
              <a:solidFill>
                <a:srgbClr val="FFFFFF"/>
              </a:solidFill>
            </p:spPr>
            <p:txBody>
              <a:bodyPr wrap="square" lIns="0" tIns="0" rIns="0" bIns="0" rtlCol="0"/>
              <a:lstStyle/>
              <a:p>
                <a:pPr marL="0" marR="0" lvl="0" indent="0" algn="l" defTabSz="746425" rtl="0" eaLnBrk="1" fontAlgn="auto" latinLnBrk="0" hangingPunct="1">
                  <a:lnSpc>
                    <a:spcPct val="100000"/>
                  </a:lnSpc>
                  <a:spcBef>
                    <a:spcPts val="0"/>
                  </a:spcBef>
                  <a:spcAft>
                    <a:spcPts val="0"/>
                  </a:spcAft>
                  <a:buClrTx/>
                  <a:buSzTx/>
                  <a:buFontTx/>
                  <a:buNone/>
                  <a:tabLst/>
                  <a:defRPr/>
                </a:pPr>
                <a:endParaRPr kumimoji="0" sz="1903" b="0" i="0" u="none" strike="noStrike" kern="1200" cap="none" spc="0" normalizeH="0" baseline="0" noProof="0">
                  <a:ln>
                    <a:noFill/>
                  </a:ln>
                  <a:solidFill>
                    <a:prstClr val="black"/>
                  </a:solidFill>
                  <a:effectLst/>
                  <a:uLnTx/>
                  <a:uFillTx/>
                  <a:latin typeface="Calibri"/>
                  <a:ea typeface="ＭＳ Ｐゴシック" panose="020B0600070205080204" pitchFamily="34" charset="-128"/>
                  <a:cs typeface="+mn-cs"/>
                </a:endParaRPr>
              </a:p>
            </p:txBody>
          </p:sp>
          <p:sp>
            <p:nvSpPr>
              <p:cNvPr id="512" name="object 36">
                <a:extLst>
                  <a:ext uri="{FF2B5EF4-FFF2-40B4-BE49-F238E27FC236}">
                    <a16:creationId xmlns:a16="http://schemas.microsoft.com/office/drawing/2014/main" id="{4C4B0C54-2F28-E942-A898-F4C383F628AD}"/>
                  </a:ext>
                </a:extLst>
              </p:cNvPr>
              <p:cNvSpPr/>
              <p:nvPr/>
            </p:nvSpPr>
            <p:spPr>
              <a:xfrm>
                <a:off x="5012555" y="4717106"/>
                <a:ext cx="92934" cy="92934"/>
              </a:xfrm>
              <a:custGeom>
                <a:avLst/>
                <a:gdLst/>
                <a:ahLst/>
                <a:cxnLst/>
                <a:rect l="l" t="t" r="r" b="b"/>
                <a:pathLst>
                  <a:path w="71754" h="71754">
                    <a:moveTo>
                      <a:pt x="36499" y="0"/>
                    </a:moveTo>
                    <a:lnTo>
                      <a:pt x="12433" y="25476"/>
                    </a:lnTo>
                    <a:lnTo>
                      <a:pt x="13931" y="31000"/>
                    </a:lnTo>
                    <a:lnTo>
                      <a:pt x="17449" y="35928"/>
                    </a:lnTo>
                    <a:lnTo>
                      <a:pt x="20993" y="40944"/>
                    </a:lnTo>
                    <a:lnTo>
                      <a:pt x="25946" y="43865"/>
                    </a:lnTo>
                    <a:lnTo>
                      <a:pt x="32384" y="45313"/>
                    </a:lnTo>
                    <a:lnTo>
                      <a:pt x="21356" y="48404"/>
                    </a:lnTo>
                    <a:lnTo>
                      <a:pt x="12230" y="53622"/>
                    </a:lnTo>
                    <a:lnTo>
                      <a:pt x="5082" y="61145"/>
                    </a:lnTo>
                    <a:lnTo>
                      <a:pt x="0" y="71132"/>
                    </a:lnTo>
                    <a:lnTo>
                      <a:pt x="71716" y="71107"/>
                    </a:lnTo>
                    <a:lnTo>
                      <a:pt x="66678" y="61140"/>
                    </a:lnTo>
                    <a:lnTo>
                      <a:pt x="59593" y="53665"/>
                    </a:lnTo>
                    <a:lnTo>
                      <a:pt x="50576" y="48474"/>
                    </a:lnTo>
                    <a:lnTo>
                      <a:pt x="39763" y="45377"/>
                    </a:lnTo>
                    <a:lnTo>
                      <a:pt x="48687" y="41226"/>
                    </a:lnTo>
                    <a:lnTo>
                      <a:pt x="54805" y="35244"/>
                    </a:lnTo>
                    <a:lnTo>
                      <a:pt x="57996" y="27644"/>
                    </a:lnTo>
                    <a:lnTo>
                      <a:pt x="58140" y="18643"/>
                    </a:lnTo>
                    <a:lnTo>
                      <a:pt x="55618" y="11503"/>
                    </a:lnTo>
                    <a:lnTo>
                      <a:pt x="50734" y="5640"/>
                    </a:lnTo>
                    <a:lnTo>
                      <a:pt x="44144" y="1618"/>
                    </a:lnTo>
                    <a:lnTo>
                      <a:pt x="36499" y="0"/>
                    </a:lnTo>
                    <a:close/>
                  </a:path>
                </a:pathLst>
              </a:custGeom>
              <a:solidFill>
                <a:srgbClr val="FFFFFF"/>
              </a:solidFill>
            </p:spPr>
            <p:txBody>
              <a:bodyPr wrap="square" lIns="0" tIns="0" rIns="0" bIns="0" rtlCol="0"/>
              <a:lstStyle/>
              <a:p>
                <a:pPr marL="0" marR="0" lvl="0" indent="0" algn="l" defTabSz="746425" rtl="0" eaLnBrk="1" fontAlgn="auto" latinLnBrk="0" hangingPunct="1">
                  <a:lnSpc>
                    <a:spcPct val="100000"/>
                  </a:lnSpc>
                  <a:spcBef>
                    <a:spcPts val="0"/>
                  </a:spcBef>
                  <a:spcAft>
                    <a:spcPts val="0"/>
                  </a:spcAft>
                  <a:buClrTx/>
                  <a:buSzTx/>
                  <a:buFontTx/>
                  <a:buNone/>
                  <a:tabLst/>
                  <a:defRPr/>
                </a:pPr>
                <a:endParaRPr kumimoji="0" sz="1903" b="0" i="0" u="none" strike="noStrike" kern="1200" cap="none" spc="0" normalizeH="0" baseline="0" noProof="0">
                  <a:ln>
                    <a:noFill/>
                  </a:ln>
                  <a:solidFill>
                    <a:prstClr val="black"/>
                  </a:solidFill>
                  <a:effectLst/>
                  <a:uLnTx/>
                  <a:uFillTx/>
                  <a:latin typeface="Calibri"/>
                  <a:ea typeface="ＭＳ Ｐゴシック" panose="020B0600070205080204" pitchFamily="34" charset="-128"/>
                  <a:cs typeface="+mn-cs"/>
                </a:endParaRPr>
              </a:p>
            </p:txBody>
          </p:sp>
          <p:grpSp>
            <p:nvGrpSpPr>
              <p:cNvPr id="513" name="Gruppieren 512">
                <a:extLst>
                  <a:ext uri="{FF2B5EF4-FFF2-40B4-BE49-F238E27FC236}">
                    <a16:creationId xmlns:a16="http://schemas.microsoft.com/office/drawing/2014/main" id="{E1EE7E43-1A98-5049-9892-C3D11F3804BC}"/>
                  </a:ext>
                </a:extLst>
              </p:cNvPr>
              <p:cNvGrpSpPr/>
              <p:nvPr/>
            </p:nvGrpSpPr>
            <p:grpSpPr>
              <a:xfrm>
                <a:off x="4681843" y="3907312"/>
                <a:ext cx="746760" cy="755253"/>
                <a:chOff x="4681843" y="3907312"/>
                <a:chExt cx="746760" cy="755253"/>
              </a:xfrm>
            </p:grpSpPr>
            <p:sp>
              <p:nvSpPr>
                <p:cNvPr id="515" name="object 156">
                  <a:extLst>
                    <a:ext uri="{FF2B5EF4-FFF2-40B4-BE49-F238E27FC236}">
                      <a16:creationId xmlns:a16="http://schemas.microsoft.com/office/drawing/2014/main" id="{C6C88E89-3EA2-2541-AEDD-4B2BFA8709EF}"/>
                    </a:ext>
                  </a:extLst>
                </p:cNvPr>
                <p:cNvSpPr/>
                <p:nvPr/>
              </p:nvSpPr>
              <p:spPr>
                <a:xfrm>
                  <a:off x="4681843" y="3907312"/>
                  <a:ext cx="746760" cy="746760"/>
                </a:xfrm>
                <a:custGeom>
                  <a:avLst/>
                  <a:gdLst/>
                  <a:ahLst/>
                  <a:cxnLst/>
                  <a:rect l="l" t="t" r="r" b="b"/>
                  <a:pathLst>
                    <a:path w="576579" h="576579">
                      <a:moveTo>
                        <a:pt x="287985" y="0"/>
                      </a:moveTo>
                      <a:lnTo>
                        <a:pt x="241271" y="3769"/>
                      </a:lnTo>
                      <a:lnTo>
                        <a:pt x="196957" y="14682"/>
                      </a:lnTo>
                      <a:lnTo>
                        <a:pt x="155637" y="32146"/>
                      </a:lnTo>
                      <a:lnTo>
                        <a:pt x="117902" y="55567"/>
                      </a:lnTo>
                      <a:lnTo>
                        <a:pt x="84347" y="84353"/>
                      </a:lnTo>
                      <a:lnTo>
                        <a:pt x="55563" y="117910"/>
                      </a:lnTo>
                      <a:lnTo>
                        <a:pt x="32143" y="155647"/>
                      </a:lnTo>
                      <a:lnTo>
                        <a:pt x="14681" y="196969"/>
                      </a:lnTo>
                      <a:lnTo>
                        <a:pt x="3769" y="241283"/>
                      </a:lnTo>
                      <a:lnTo>
                        <a:pt x="0" y="287997"/>
                      </a:lnTo>
                      <a:lnTo>
                        <a:pt x="3769" y="334709"/>
                      </a:lnTo>
                      <a:lnTo>
                        <a:pt x="14681" y="379023"/>
                      </a:lnTo>
                      <a:lnTo>
                        <a:pt x="32143" y="420345"/>
                      </a:lnTo>
                      <a:lnTo>
                        <a:pt x="55563" y="458083"/>
                      </a:lnTo>
                      <a:lnTo>
                        <a:pt x="84347" y="491643"/>
                      </a:lnTo>
                      <a:lnTo>
                        <a:pt x="117902" y="520432"/>
                      </a:lnTo>
                      <a:lnTo>
                        <a:pt x="155637" y="543857"/>
                      </a:lnTo>
                      <a:lnTo>
                        <a:pt x="196957" y="561323"/>
                      </a:lnTo>
                      <a:lnTo>
                        <a:pt x="241271" y="572238"/>
                      </a:lnTo>
                      <a:lnTo>
                        <a:pt x="287985" y="576008"/>
                      </a:lnTo>
                      <a:lnTo>
                        <a:pt x="334702" y="572238"/>
                      </a:lnTo>
                      <a:lnTo>
                        <a:pt x="379020" y="561323"/>
                      </a:lnTo>
                      <a:lnTo>
                        <a:pt x="420344" y="543857"/>
                      </a:lnTo>
                      <a:lnTo>
                        <a:pt x="458082" y="520432"/>
                      </a:lnTo>
                      <a:lnTo>
                        <a:pt x="491640" y="491643"/>
                      </a:lnTo>
                      <a:lnTo>
                        <a:pt x="520427" y="458083"/>
                      </a:lnTo>
                      <a:lnTo>
                        <a:pt x="543849" y="420345"/>
                      </a:lnTo>
                      <a:lnTo>
                        <a:pt x="561313" y="379023"/>
                      </a:lnTo>
                      <a:lnTo>
                        <a:pt x="572226" y="334709"/>
                      </a:lnTo>
                      <a:lnTo>
                        <a:pt x="575995" y="287997"/>
                      </a:lnTo>
                      <a:lnTo>
                        <a:pt x="572226" y="241283"/>
                      </a:lnTo>
                      <a:lnTo>
                        <a:pt x="561313" y="196969"/>
                      </a:lnTo>
                      <a:lnTo>
                        <a:pt x="543849" y="155647"/>
                      </a:lnTo>
                      <a:lnTo>
                        <a:pt x="520427" y="117910"/>
                      </a:lnTo>
                      <a:lnTo>
                        <a:pt x="491640" y="84353"/>
                      </a:lnTo>
                      <a:lnTo>
                        <a:pt x="458082" y="55567"/>
                      </a:lnTo>
                      <a:lnTo>
                        <a:pt x="420344" y="32146"/>
                      </a:lnTo>
                      <a:lnTo>
                        <a:pt x="379020" y="14682"/>
                      </a:lnTo>
                      <a:lnTo>
                        <a:pt x="334702" y="3769"/>
                      </a:lnTo>
                      <a:lnTo>
                        <a:pt x="287985" y="0"/>
                      </a:lnTo>
                      <a:close/>
                    </a:path>
                  </a:pathLst>
                </a:custGeom>
                <a:solidFill>
                  <a:srgbClr val="FF0000"/>
                </a:solidFill>
              </p:spPr>
              <p:txBody>
                <a:bodyPr wrap="square" lIns="0" tIns="0" rIns="0" bIns="0" rtlCol="0"/>
                <a:lstStyle/>
                <a:p>
                  <a:pPr marL="0" marR="0" lvl="0" indent="0" algn="l" defTabSz="746425" rtl="0" eaLnBrk="1" fontAlgn="auto" latinLnBrk="0" hangingPunct="1">
                    <a:lnSpc>
                      <a:spcPct val="100000"/>
                    </a:lnSpc>
                    <a:spcBef>
                      <a:spcPts val="0"/>
                    </a:spcBef>
                    <a:spcAft>
                      <a:spcPts val="0"/>
                    </a:spcAft>
                    <a:buClrTx/>
                    <a:buSzTx/>
                    <a:buFontTx/>
                    <a:buNone/>
                    <a:tabLst/>
                    <a:defRPr/>
                  </a:pPr>
                  <a:endParaRPr kumimoji="0" sz="1903" b="0" i="0" u="none" strike="noStrike" kern="1200" cap="none" spc="0" normalizeH="0" baseline="0" noProof="0">
                    <a:ln>
                      <a:noFill/>
                    </a:ln>
                    <a:solidFill>
                      <a:prstClr val="black"/>
                    </a:solidFill>
                    <a:effectLst/>
                    <a:uLnTx/>
                    <a:uFillTx/>
                    <a:latin typeface="Calibri"/>
                    <a:ea typeface="ＭＳ Ｐゴシック" panose="020B0600070205080204" pitchFamily="34" charset="-128"/>
                    <a:cs typeface="+mn-cs"/>
                  </a:endParaRPr>
                </a:p>
              </p:txBody>
            </p:sp>
            <p:sp>
              <p:nvSpPr>
                <p:cNvPr id="516" name="object 157">
                  <a:extLst>
                    <a:ext uri="{FF2B5EF4-FFF2-40B4-BE49-F238E27FC236}">
                      <a16:creationId xmlns:a16="http://schemas.microsoft.com/office/drawing/2014/main" id="{EAFEB0D4-1E6E-4844-BA92-B8E78D5CF7D7}"/>
                    </a:ext>
                  </a:extLst>
                </p:cNvPr>
                <p:cNvSpPr/>
                <p:nvPr/>
              </p:nvSpPr>
              <p:spPr>
                <a:xfrm>
                  <a:off x="4712684" y="4437222"/>
                  <a:ext cx="685078" cy="225343"/>
                </a:xfrm>
                <a:custGeom>
                  <a:avLst/>
                  <a:gdLst/>
                  <a:ahLst/>
                  <a:cxnLst/>
                  <a:rect l="l" t="t" r="r" b="b"/>
                  <a:pathLst>
                    <a:path w="528954" h="173989">
                      <a:moveTo>
                        <a:pt x="528459" y="0"/>
                      </a:moveTo>
                      <a:lnTo>
                        <a:pt x="0" y="0"/>
                      </a:lnTo>
                      <a:lnTo>
                        <a:pt x="22369" y="41755"/>
                      </a:lnTo>
                      <a:lnTo>
                        <a:pt x="51046" y="79048"/>
                      </a:lnTo>
                      <a:lnTo>
                        <a:pt x="85321" y="111161"/>
                      </a:lnTo>
                      <a:lnTo>
                        <a:pt x="124485" y="137383"/>
                      </a:lnTo>
                      <a:lnTo>
                        <a:pt x="167830" y="156996"/>
                      </a:lnTo>
                      <a:lnTo>
                        <a:pt x="214646" y="169289"/>
                      </a:lnTo>
                      <a:lnTo>
                        <a:pt x="264223" y="173545"/>
                      </a:lnTo>
                      <a:lnTo>
                        <a:pt x="313800" y="169289"/>
                      </a:lnTo>
                      <a:lnTo>
                        <a:pt x="360616" y="156996"/>
                      </a:lnTo>
                      <a:lnTo>
                        <a:pt x="403962" y="137383"/>
                      </a:lnTo>
                      <a:lnTo>
                        <a:pt x="443127" y="111161"/>
                      </a:lnTo>
                      <a:lnTo>
                        <a:pt x="477405" y="79048"/>
                      </a:lnTo>
                      <a:lnTo>
                        <a:pt x="506085" y="41755"/>
                      </a:lnTo>
                      <a:lnTo>
                        <a:pt x="528459" y="0"/>
                      </a:lnTo>
                      <a:close/>
                    </a:path>
                  </a:pathLst>
                </a:custGeom>
                <a:solidFill>
                  <a:srgbClr val="939598"/>
                </a:solidFill>
              </p:spPr>
              <p:txBody>
                <a:bodyPr wrap="square" lIns="0" tIns="0" rIns="0" bIns="0" rtlCol="0"/>
                <a:lstStyle/>
                <a:p>
                  <a:pPr marL="0" marR="0" lvl="0" indent="0" algn="l" defTabSz="746425" rtl="0" eaLnBrk="1" fontAlgn="auto" latinLnBrk="0" hangingPunct="1">
                    <a:lnSpc>
                      <a:spcPct val="100000"/>
                    </a:lnSpc>
                    <a:spcBef>
                      <a:spcPts val="0"/>
                    </a:spcBef>
                    <a:spcAft>
                      <a:spcPts val="0"/>
                    </a:spcAft>
                    <a:buClrTx/>
                    <a:buSzTx/>
                    <a:buFontTx/>
                    <a:buNone/>
                    <a:tabLst/>
                    <a:defRPr/>
                  </a:pPr>
                  <a:endParaRPr kumimoji="0" sz="1903" b="0" i="0" u="none" strike="noStrike" kern="1200" cap="none" spc="0" normalizeH="0" baseline="0" noProof="0">
                    <a:ln>
                      <a:noFill/>
                    </a:ln>
                    <a:solidFill>
                      <a:prstClr val="black"/>
                    </a:solidFill>
                    <a:effectLst/>
                    <a:uLnTx/>
                    <a:uFillTx/>
                    <a:latin typeface="Calibri"/>
                    <a:ea typeface="ＭＳ Ｐゴシック" panose="020B0600070205080204" pitchFamily="34" charset="-128"/>
                    <a:cs typeface="+mn-cs"/>
                  </a:endParaRPr>
                </a:p>
              </p:txBody>
            </p:sp>
          </p:grpSp>
          <p:sp>
            <p:nvSpPr>
              <p:cNvPr id="514" name="object 60">
                <a:extLst>
                  <a:ext uri="{FF2B5EF4-FFF2-40B4-BE49-F238E27FC236}">
                    <a16:creationId xmlns:a16="http://schemas.microsoft.com/office/drawing/2014/main" id="{F739FC08-CBE7-0E46-8E78-0555DF8E8FE8}"/>
                  </a:ext>
                </a:extLst>
              </p:cNvPr>
              <p:cNvSpPr/>
              <p:nvPr/>
            </p:nvSpPr>
            <p:spPr>
              <a:xfrm>
                <a:off x="4914936" y="3769421"/>
                <a:ext cx="278802" cy="116784"/>
              </a:xfrm>
              <a:custGeom>
                <a:avLst/>
                <a:gdLst/>
                <a:ahLst/>
                <a:cxnLst/>
                <a:rect l="l" t="t" r="r" b="b"/>
                <a:pathLst>
                  <a:path w="215264" h="90170">
                    <a:moveTo>
                      <a:pt x="107353" y="0"/>
                    </a:moveTo>
                    <a:lnTo>
                      <a:pt x="0" y="89788"/>
                    </a:lnTo>
                    <a:lnTo>
                      <a:pt x="214731" y="89788"/>
                    </a:lnTo>
                    <a:lnTo>
                      <a:pt x="107353" y="0"/>
                    </a:lnTo>
                    <a:close/>
                  </a:path>
                </a:pathLst>
              </a:custGeom>
              <a:solidFill>
                <a:srgbClr val="80827B"/>
              </a:solidFill>
            </p:spPr>
            <p:txBody>
              <a:bodyPr wrap="square" lIns="0" tIns="0" rIns="0" bIns="0" rtlCol="0"/>
              <a:lstStyle/>
              <a:p>
                <a:pPr marL="0" marR="0" lvl="0" indent="0" algn="l" defTabSz="746425" rtl="0" eaLnBrk="1" fontAlgn="auto" latinLnBrk="0" hangingPunct="1">
                  <a:lnSpc>
                    <a:spcPct val="100000"/>
                  </a:lnSpc>
                  <a:spcBef>
                    <a:spcPts val="0"/>
                  </a:spcBef>
                  <a:spcAft>
                    <a:spcPts val="0"/>
                  </a:spcAft>
                  <a:buClrTx/>
                  <a:buSzTx/>
                  <a:buFontTx/>
                  <a:buNone/>
                  <a:tabLst/>
                  <a:defRPr/>
                </a:pPr>
                <a:endParaRPr kumimoji="0" sz="1903"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p:txBody>
          </p:sp>
        </p:grpSp>
        <p:sp>
          <p:nvSpPr>
            <p:cNvPr id="502" name="Textfeld 501">
              <a:extLst>
                <a:ext uri="{FF2B5EF4-FFF2-40B4-BE49-F238E27FC236}">
                  <a16:creationId xmlns:a16="http://schemas.microsoft.com/office/drawing/2014/main" id="{F8B38735-61B3-C342-912C-EF1B3A8E05EC}"/>
                </a:ext>
              </a:extLst>
            </p:cNvPr>
            <p:cNvSpPr txBox="1"/>
            <p:nvPr/>
          </p:nvSpPr>
          <p:spPr>
            <a:xfrm>
              <a:off x="4684199" y="3971988"/>
              <a:ext cx="724498" cy="502306"/>
            </a:xfrm>
            <a:prstGeom prst="rect">
              <a:avLst/>
            </a:prstGeom>
            <a:noFill/>
          </p:spPr>
          <p:txBody>
            <a:bodyPr wrap="square" rtlCol="0">
              <a:spAutoFit/>
            </a:bodyPr>
            <a:lstStyle/>
            <a:p>
              <a:pPr marL="0" marR="0" lvl="0" indent="0" algn="ctr" defTabSz="746425"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a:ln>
                    <a:noFill/>
                  </a:ln>
                  <a:solidFill>
                    <a:prstClr val="white"/>
                  </a:solidFill>
                  <a:effectLst/>
                  <a:uLnTx/>
                  <a:uFillTx/>
                  <a:latin typeface="Arial" panose="020B0604020202020204" pitchFamily="34" charset="0"/>
                  <a:ea typeface="Helvetica Neue Condensed" panose="02000503000000020004" pitchFamily="2" charset="0"/>
                  <a:cs typeface="Arial" panose="020B0604020202020204" pitchFamily="34" charset="0"/>
                </a:rPr>
                <a:t>DS</a:t>
              </a:r>
            </a:p>
          </p:txBody>
        </p:sp>
        <p:sp>
          <p:nvSpPr>
            <p:cNvPr id="503" name="Textfeld 502">
              <a:extLst>
                <a:ext uri="{FF2B5EF4-FFF2-40B4-BE49-F238E27FC236}">
                  <a16:creationId xmlns:a16="http://schemas.microsoft.com/office/drawing/2014/main" id="{F0577E5D-1CFC-8D48-8986-C51CC4C4BD5B}"/>
                </a:ext>
              </a:extLst>
            </p:cNvPr>
            <p:cNvSpPr txBox="1"/>
            <p:nvPr/>
          </p:nvSpPr>
          <p:spPr>
            <a:xfrm>
              <a:off x="4745177" y="4376141"/>
              <a:ext cx="616600" cy="326499"/>
            </a:xfrm>
            <a:prstGeom prst="rect">
              <a:avLst/>
            </a:prstGeom>
            <a:noFill/>
          </p:spPr>
          <p:txBody>
            <a:bodyPr wrap="square" rtlCol="0">
              <a:spAutoFit/>
            </a:bodyPr>
            <a:lstStyle/>
            <a:p>
              <a:pPr marL="0" marR="0" lvl="0" indent="0" algn="ctr" defTabSz="746425" rtl="0" eaLnBrk="1" fontAlgn="auto" latinLnBrk="0" hangingPunct="1">
                <a:lnSpc>
                  <a:spcPct val="100000"/>
                </a:lnSpc>
                <a:spcBef>
                  <a:spcPts val="0"/>
                </a:spcBef>
                <a:spcAft>
                  <a:spcPts val="0"/>
                </a:spcAft>
                <a:buClrTx/>
                <a:buSzTx/>
                <a:buFontTx/>
                <a:buNone/>
                <a:tabLst/>
                <a:defRPr/>
              </a:pPr>
              <a:r>
                <a:rPr kumimoji="0" lang="de-DE" sz="700" b="1" i="0" u="none" strike="noStrike" kern="1200" cap="none" spc="0" normalizeH="0" baseline="0" noProof="0" dirty="0">
                  <a:ln>
                    <a:noFill/>
                  </a:ln>
                  <a:solidFill>
                    <a:prstClr val="white"/>
                  </a:solidFill>
                  <a:effectLst/>
                  <a:uLnTx/>
                  <a:uFillTx/>
                  <a:latin typeface="Arial" panose="020B0604020202020204" pitchFamily="34" charset="0"/>
                  <a:ea typeface="Helvetica Neue Condensed" panose="02000503000000020004" pitchFamily="2" charset="0"/>
                  <a:cs typeface="Arial" panose="020B0604020202020204" pitchFamily="34" charset="0"/>
                </a:rPr>
                <a:t>25%</a:t>
              </a:r>
            </a:p>
          </p:txBody>
        </p:sp>
      </p:grpSp>
      <p:grpSp>
        <p:nvGrpSpPr>
          <p:cNvPr id="517" name="Gruppieren 516">
            <a:extLst>
              <a:ext uri="{FF2B5EF4-FFF2-40B4-BE49-F238E27FC236}">
                <a16:creationId xmlns:a16="http://schemas.microsoft.com/office/drawing/2014/main" id="{3E642589-94C5-F942-BD3F-5C7EBAA84DD0}"/>
              </a:ext>
            </a:extLst>
          </p:cNvPr>
          <p:cNvGrpSpPr/>
          <p:nvPr/>
        </p:nvGrpSpPr>
        <p:grpSpPr>
          <a:xfrm>
            <a:off x="5835837" y="2970394"/>
            <a:ext cx="520326" cy="678888"/>
            <a:chOff x="5764571" y="3765236"/>
            <a:chExt cx="855565" cy="1093679"/>
          </a:xfrm>
        </p:grpSpPr>
        <p:grpSp>
          <p:nvGrpSpPr>
            <p:cNvPr id="518" name="Gruppieren 517">
              <a:extLst>
                <a:ext uri="{FF2B5EF4-FFF2-40B4-BE49-F238E27FC236}">
                  <a16:creationId xmlns:a16="http://schemas.microsoft.com/office/drawing/2014/main" id="{F41FD524-5DFF-0949-ACB6-D6C41739748A}"/>
                </a:ext>
              </a:extLst>
            </p:cNvPr>
            <p:cNvGrpSpPr/>
            <p:nvPr/>
          </p:nvGrpSpPr>
          <p:grpSpPr>
            <a:xfrm>
              <a:off x="5821977" y="3765236"/>
              <a:ext cx="746760" cy="1093679"/>
              <a:chOff x="4681843" y="3763128"/>
              <a:chExt cx="746760" cy="1093679"/>
            </a:xfrm>
          </p:grpSpPr>
          <p:sp>
            <p:nvSpPr>
              <p:cNvPr id="529" name="object 28">
                <a:extLst>
                  <a:ext uri="{FF2B5EF4-FFF2-40B4-BE49-F238E27FC236}">
                    <a16:creationId xmlns:a16="http://schemas.microsoft.com/office/drawing/2014/main" id="{468E842D-C23C-1B45-AC97-619AEF816647}"/>
                  </a:ext>
                </a:extLst>
              </p:cNvPr>
              <p:cNvSpPr/>
              <p:nvPr/>
            </p:nvSpPr>
            <p:spPr>
              <a:xfrm>
                <a:off x="5162922" y="4657725"/>
                <a:ext cx="157083" cy="114317"/>
              </a:xfrm>
              <a:custGeom>
                <a:avLst/>
                <a:gdLst/>
                <a:ahLst/>
                <a:cxnLst/>
                <a:rect l="l" t="t" r="r" b="b"/>
                <a:pathLst>
                  <a:path w="121285" h="88264">
                    <a:moveTo>
                      <a:pt x="65709" y="0"/>
                    </a:moveTo>
                    <a:lnTo>
                      <a:pt x="33981" y="5931"/>
                    </a:lnTo>
                    <a:lnTo>
                      <a:pt x="10879" y="25584"/>
                    </a:lnTo>
                    <a:lnTo>
                      <a:pt x="0" y="53885"/>
                    </a:lnTo>
                    <a:lnTo>
                      <a:pt x="4940" y="85763"/>
                    </a:lnTo>
                    <a:lnTo>
                      <a:pt x="10985" y="87934"/>
                    </a:lnTo>
                    <a:lnTo>
                      <a:pt x="17157" y="86753"/>
                    </a:lnTo>
                    <a:lnTo>
                      <a:pt x="23291" y="86525"/>
                    </a:lnTo>
                    <a:lnTo>
                      <a:pt x="25586" y="85839"/>
                    </a:lnTo>
                    <a:lnTo>
                      <a:pt x="26454" y="83794"/>
                    </a:lnTo>
                    <a:lnTo>
                      <a:pt x="27368" y="81889"/>
                    </a:lnTo>
                    <a:lnTo>
                      <a:pt x="54572" y="61353"/>
                    </a:lnTo>
                    <a:lnTo>
                      <a:pt x="56571" y="61353"/>
                    </a:lnTo>
                    <a:lnTo>
                      <a:pt x="57404" y="59677"/>
                    </a:lnTo>
                    <a:lnTo>
                      <a:pt x="56477" y="58089"/>
                    </a:lnTo>
                    <a:lnTo>
                      <a:pt x="54775" y="58064"/>
                    </a:lnTo>
                    <a:lnTo>
                      <a:pt x="48222" y="55384"/>
                    </a:lnTo>
                    <a:lnTo>
                      <a:pt x="44196" y="51917"/>
                    </a:lnTo>
                    <a:lnTo>
                      <a:pt x="41541" y="47053"/>
                    </a:lnTo>
                    <a:lnTo>
                      <a:pt x="39104" y="39029"/>
                    </a:lnTo>
                    <a:lnTo>
                      <a:pt x="39967" y="30934"/>
                    </a:lnTo>
                    <a:lnTo>
                      <a:pt x="43820" y="23700"/>
                    </a:lnTo>
                    <a:lnTo>
                      <a:pt x="50355" y="18262"/>
                    </a:lnTo>
                    <a:lnTo>
                      <a:pt x="58396" y="15730"/>
                    </a:lnTo>
                    <a:lnTo>
                      <a:pt x="100541" y="15730"/>
                    </a:lnTo>
                    <a:lnTo>
                      <a:pt x="87257" y="5886"/>
                    </a:lnTo>
                    <a:lnTo>
                      <a:pt x="65709" y="0"/>
                    </a:lnTo>
                    <a:close/>
                  </a:path>
                  <a:path w="121285" h="88264">
                    <a:moveTo>
                      <a:pt x="100541" y="15730"/>
                    </a:moveTo>
                    <a:lnTo>
                      <a:pt x="58396" y="15730"/>
                    </a:lnTo>
                    <a:lnTo>
                      <a:pt x="66464" y="16370"/>
                    </a:lnTo>
                    <a:lnTo>
                      <a:pt x="73653" y="19934"/>
                    </a:lnTo>
                    <a:lnTo>
                      <a:pt x="79057" y="26174"/>
                    </a:lnTo>
                    <a:lnTo>
                      <a:pt x="81841" y="34454"/>
                    </a:lnTo>
                    <a:lnTo>
                      <a:pt x="81332" y="42703"/>
                    </a:lnTo>
                    <a:lnTo>
                      <a:pt x="77759" y="50066"/>
                    </a:lnTo>
                    <a:lnTo>
                      <a:pt x="71348" y="55689"/>
                    </a:lnTo>
                    <a:lnTo>
                      <a:pt x="69634" y="56680"/>
                    </a:lnTo>
                    <a:lnTo>
                      <a:pt x="67729" y="57276"/>
                    </a:lnTo>
                    <a:lnTo>
                      <a:pt x="65951" y="58115"/>
                    </a:lnTo>
                    <a:lnTo>
                      <a:pt x="64363" y="59816"/>
                    </a:lnTo>
                    <a:lnTo>
                      <a:pt x="66294" y="61175"/>
                    </a:lnTo>
                    <a:lnTo>
                      <a:pt x="67945" y="61594"/>
                    </a:lnTo>
                    <a:lnTo>
                      <a:pt x="76374" y="64444"/>
                    </a:lnTo>
                    <a:lnTo>
                      <a:pt x="95567" y="85928"/>
                    </a:lnTo>
                    <a:lnTo>
                      <a:pt x="97574" y="86525"/>
                    </a:lnTo>
                    <a:lnTo>
                      <a:pt x="103771" y="86855"/>
                    </a:lnTo>
                    <a:lnTo>
                      <a:pt x="110007" y="87845"/>
                    </a:lnTo>
                    <a:lnTo>
                      <a:pt x="116141" y="85839"/>
                    </a:lnTo>
                    <a:lnTo>
                      <a:pt x="118743" y="79421"/>
                    </a:lnTo>
                    <a:lnTo>
                      <a:pt x="120345" y="72812"/>
                    </a:lnTo>
                    <a:lnTo>
                      <a:pt x="121128" y="66036"/>
                    </a:lnTo>
                    <a:lnTo>
                      <a:pt x="121272" y="59118"/>
                    </a:lnTo>
                    <a:lnTo>
                      <a:pt x="116698" y="37229"/>
                    </a:lnTo>
                    <a:lnTo>
                      <a:pt x="104806" y="18891"/>
                    </a:lnTo>
                    <a:lnTo>
                      <a:pt x="100541" y="15730"/>
                    </a:lnTo>
                    <a:close/>
                  </a:path>
                  <a:path w="121285" h="88264">
                    <a:moveTo>
                      <a:pt x="56571" y="61353"/>
                    </a:moveTo>
                    <a:lnTo>
                      <a:pt x="54572" y="61353"/>
                    </a:lnTo>
                    <a:lnTo>
                      <a:pt x="56489" y="61518"/>
                    </a:lnTo>
                    <a:lnTo>
                      <a:pt x="56571" y="61353"/>
                    </a:lnTo>
                    <a:close/>
                  </a:path>
                </a:pathLst>
              </a:custGeom>
              <a:solidFill>
                <a:srgbClr val="FABD44"/>
              </a:solidFill>
            </p:spPr>
            <p:txBody>
              <a:bodyPr wrap="square" lIns="0" tIns="0" rIns="0" bIns="0" rtlCol="0"/>
              <a:lstStyle/>
              <a:p>
                <a:pPr marL="0" marR="0" lvl="0" indent="0" algn="l" defTabSz="746425" rtl="0" eaLnBrk="1" fontAlgn="auto" latinLnBrk="0" hangingPunct="1">
                  <a:lnSpc>
                    <a:spcPct val="100000"/>
                  </a:lnSpc>
                  <a:spcBef>
                    <a:spcPts val="0"/>
                  </a:spcBef>
                  <a:spcAft>
                    <a:spcPts val="0"/>
                  </a:spcAft>
                  <a:buClrTx/>
                  <a:buSzTx/>
                  <a:buFontTx/>
                  <a:buNone/>
                  <a:tabLst/>
                  <a:defRPr/>
                </a:pPr>
                <a:endParaRPr kumimoji="0" sz="1903" b="0" i="0" u="none" strike="noStrike" kern="1200" cap="none" spc="0" normalizeH="0" baseline="0" noProof="0">
                  <a:ln>
                    <a:noFill/>
                  </a:ln>
                  <a:solidFill>
                    <a:prstClr val="black"/>
                  </a:solidFill>
                  <a:effectLst/>
                  <a:uLnTx/>
                  <a:uFillTx/>
                  <a:latin typeface="Calibri"/>
                  <a:ea typeface="ＭＳ Ｐゴシック" panose="020B0600070205080204" pitchFamily="34" charset="-128"/>
                  <a:cs typeface="+mn-cs"/>
                </a:endParaRPr>
              </a:p>
            </p:txBody>
          </p:sp>
          <p:sp>
            <p:nvSpPr>
              <p:cNvPr id="530" name="object 29">
                <a:extLst>
                  <a:ext uri="{FF2B5EF4-FFF2-40B4-BE49-F238E27FC236}">
                    <a16:creationId xmlns:a16="http://schemas.microsoft.com/office/drawing/2014/main" id="{A41C34E8-888B-DB40-A248-ADC3CC982B57}"/>
                  </a:ext>
                </a:extLst>
              </p:cNvPr>
              <p:cNvSpPr/>
              <p:nvPr/>
            </p:nvSpPr>
            <p:spPr>
              <a:xfrm>
                <a:off x="4800600" y="4658759"/>
                <a:ext cx="157905" cy="113494"/>
              </a:xfrm>
              <a:custGeom>
                <a:avLst/>
                <a:gdLst/>
                <a:ahLst/>
                <a:cxnLst/>
                <a:rect l="l" t="t" r="r" b="b"/>
                <a:pathLst>
                  <a:path w="121920" h="87629">
                    <a:moveTo>
                      <a:pt x="101019" y="15100"/>
                    </a:moveTo>
                    <a:lnTo>
                      <a:pt x="64817" y="15100"/>
                    </a:lnTo>
                    <a:lnTo>
                      <a:pt x="71560" y="17728"/>
                    </a:lnTo>
                    <a:lnTo>
                      <a:pt x="76952" y="22159"/>
                    </a:lnTo>
                    <a:lnTo>
                      <a:pt x="80658" y="28017"/>
                    </a:lnTo>
                    <a:lnTo>
                      <a:pt x="82341" y="34950"/>
                    </a:lnTo>
                    <a:lnTo>
                      <a:pt x="81686" y="41731"/>
                    </a:lnTo>
                    <a:lnTo>
                      <a:pt x="64817" y="57277"/>
                    </a:lnTo>
                    <a:lnTo>
                      <a:pt x="64017" y="58902"/>
                    </a:lnTo>
                    <a:lnTo>
                      <a:pt x="64639" y="60375"/>
                    </a:lnTo>
                    <a:lnTo>
                      <a:pt x="66049" y="60401"/>
                    </a:lnTo>
                    <a:lnTo>
                      <a:pt x="67230" y="60629"/>
                    </a:lnTo>
                    <a:lnTo>
                      <a:pt x="95234" y="83629"/>
                    </a:lnTo>
                    <a:lnTo>
                      <a:pt x="96173" y="85229"/>
                    </a:lnTo>
                    <a:lnTo>
                      <a:pt x="98167" y="85750"/>
                    </a:lnTo>
                    <a:lnTo>
                      <a:pt x="104289" y="85940"/>
                    </a:lnTo>
                    <a:lnTo>
                      <a:pt x="110435" y="87134"/>
                    </a:lnTo>
                    <a:lnTo>
                      <a:pt x="116455" y="84975"/>
                    </a:lnTo>
                    <a:lnTo>
                      <a:pt x="119415" y="77266"/>
                    </a:lnTo>
                    <a:lnTo>
                      <a:pt x="121226" y="69367"/>
                    </a:lnTo>
                    <a:lnTo>
                      <a:pt x="121886" y="61315"/>
                    </a:lnTo>
                    <a:lnTo>
                      <a:pt x="121396" y="53149"/>
                    </a:lnTo>
                    <a:lnTo>
                      <a:pt x="113419" y="29209"/>
                    </a:lnTo>
                    <a:lnTo>
                      <a:pt x="101019" y="15100"/>
                    </a:lnTo>
                    <a:close/>
                  </a:path>
                  <a:path w="121920" h="87629">
                    <a:moveTo>
                      <a:pt x="51088" y="0"/>
                    </a:moveTo>
                    <a:lnTo>
                      <a:pt x="24715" y="10753"/>
                    </a:lnTo>
                    <a:lnTo>
                      <a:pt x="7059" y="31162"/>
                    </a:lnTo>
                    <a:lnTo>
                      <a:pt x="98" y="56743"/>
                    </a:lnTo>
                    <a:lnTo>
                      <a:pt x="0" y="57467"/>
                    </a:lnTo>
                    <a:lnTo>
                      <a:pt x="5254" y="85051"/>
                    </a:lnTo>
                    <a:lnTo>
                      <a:pt x="11388" y="87045"/>
                    </a:lnTo>
                    <a:lnTo>
                      <a:pt x="17662" y="86067"/>
                    </a:lnTo>
                    <a:lnTo>
                      <a:pt x="23885" y="85699"/>
                    </a:lnTo>
                    <a:lnTo>
                      <a:pt x="26196" y="84886"/>
                    </a:lnTo>
                    <a:lnTo>
                      <a:pt x="26755" y="82677"/>
                    </a:lnTo>
                    <a:lnTo>
                      <a:pt x="27708" y="80835"/>
                    </a:lnTo>
                    <a:lnTo>
                      <a:pt x="55597" y="60223"/>
                    </a:lnTo>
                    <a:lnTo>
                      <a:pt x="57070" y="58928"/>
                    </a:lnTo>
                    <a:lnTo>
                      <a:pt x="55749" y="57467"/>
                    </a:lnTo>
                    <a:lnTo>
                      <a:pt x="53793" y="56629"/>
                    </a:lnTo>
                    <a:lnTo>
                      <a:pt x="47228" y="52954"/>
                    </a:lnTo>
                    <a:lnTo>
                      <a:pt x="42783" y="48280"/>
                    </a:lnTo>
                    <a:lnTo>
                      <a:pt x="40299" y="42361"/>
                    </a:lnTo>
                    <a:lnTo>
                      <a:pt x="39627" y="34925"/>
                    </a:lnTo>
                    <a:lnTo>
                      <a:pt x="41939" y="26153"/>
                    </a:lnTo>
                    <a:lnTo>
                      <a:pt x="47704" y="19286"/>
                    </a:lnTo>
                    <a:lnTo>
                      <a:pt x="55726" y="15289"/>
                    </a:lnTo>
                    <a:lnTo>
                      <a:pt x="64817" y="15100"/>
                    </a:lnTo>
                    <a:lnTo>
                      <a:pt x="101019" y="15100"/>
                    </a:lnTo>
                    <a:lnTo>
                      <a:pt x="97705" y="11329"/>
                    </a:lnTo>
                    <a:lnTo>
                      <a:pt x="76260" y="1073"/>
                    </a:lnTo>
                    <a:lnTo>
                      <a:pt x="51088" y="0"/>
                    </a:lnTo>
                    <a:close/>
                  </a:path>
                </a:pathLst>
              </a:custGeom>
              <a:solidFill>
                <a:srgbClr val="FABD44"/>
              </a:solidFill>
            </p:spPr>
            <p:txBody>
              <a:bodyPr wrap="square" lIns="0" tIns="0" rIns="0" bIns="0" rtlCol="0"/>
              <a:lstStyle/>
              <a:p>
                <a:pPr marL="0" marR="0" lvl="0" indent="0" algn="l" defTabSz="746425" rtl="0" eaLnBrk="1" fontAlgn="auto" latinLnBrk="0" hangingPunct="1">
                  <a:lnSpc>
                    <a:spcPct val="100000"/>
                  </a:lnSpc>
                  <a:spcBef>
                    <a:spcPts val="0"/>
                  </a:spcBef>
                  <a:spcAft>
                    <a:spcPts val="0"/>
                  </a:spcAft>
                  <a:buClrTx/>
                  <a:buSzTx/>
                  <a:buFontTx/>
                  <a:buNone/>
                  <a:tabLst/>
                  <a:defRPr/>
                </a:pPr>
                <a:endParaRPr kumimoji="0" sz="1903" b="0" i="0" u="none" strike="noStrike" kern="1200" cap="none" spc="0" normalizeH="0" baseline="0" noProof="0">
                  <a:ln>
                    <a:noFill/>
                  </a:ln>
                  <a:solidFill>
                    <a:prstClr val="black"/>
                  </a:solidFill>
                  <a:effectLst/>
                  <a:uLnTx/>
                  <a:uFillTx/>
                  <a:latin typeface="Calibri"/>
                  <a:ea typeface="ＭＳ Ｐゴシック" panose="020B0600070205080204" pitchFamily="34" charset="-128"/>
                  <a:cs typeface="+mn-cs"/>
                </a:endParaRPr>
              </a:p>
            </p:txBody>
          </p:sp>
          <p:sp>
            <p:nvSpPr>
              <p:cNvPr id="531" name="object 30">
                <a:extLst>
                  <a:ext uri="{FF2B5EF4-FFF2-40B4-BE49-F238E27FC236}">
                    <a16:creationId xmlns:a16="http://schemas.microsoft.com/office/drawing/2014/main" id="{0027F2C6-6584-354E-BD7E-CA4FF919B0EA}"/>
                  </a:ext>
                </a:extLst>
              </p:cNvPr>
              <p:cNvSpPr/>
              <p:nvPr/>
            </p:nvSpPr>
            <p:spPr>
              <a:xfrm>
                <a:off x="4980338" y="4698380"/>
                <a:ext cx="157905" cy="114317"/>
              </a:xfrm>
              <a:custGeom>
                <a:avLst/>
                <a:gdLst/>
                <a:ahLst/>
                <a:cxnLst/>
                <a:rect l="l" t="t" r="r" b="b"/>
                <a:pathLst>
                  <a:path w="121920" h="88264">
                    <a:moveTo>
                      <a:pt x="60955" y="0"/>
                    </a:moveTo>
                    <a:lnTo>
                      <a:pt x="23122" y="12977"/>
                    </a:lnTo>
                    <a:lnTo>
                      <a:pt x="1610" y="46256"/>
                    </a:lnTo>
                    <a:lnTo>
                      <a:pt x="0" y="66125"/>
                    </a:lnTo>
                    <a:lnTo>
                      <a:pt x="5063" y="85812"/>
                    </a:lnTo>
                    <a:lnTo>
                      <a:pt x="11438" y="87907"/>
                    </a:lnTo>
                    <a:lnTo>
                      <a:pt x="17915" y="86853"/>
                    </a:lnTo>
                    <a:lnTo>
                      <a:pt x="24379" y="86434"/>
                    </a:lnTo>
                    <a:lnTo>
                      <a:pt x="25929" y="85913"/>
                    </a:lnTo>
                    <a:lnTo>
                      <a:pt x="26361" y="84504"/>
                    </a:lnTo>
                    <a:lnTo>
                      <a:pt x="26932" y="83234"/>
                    </a:lnTo>
                    <a:lnTo>
                      <a:pt x="54948" y="61275"/>
                    </a:lnTo>
                    <a:lnTo>
                      <a:pt x="56739" y="61275"/>
                    </a:lnTo>
                    <a:lnTo>
                      <a:pt x="57628" y="59510"/>
                    </a:lnTo>
                    <a:lnTo>
                      <a:pt x="56180" y="57999"/>
                    </a:lnTo>
                    <a:lnTo>
                      <a:pt x="54135" y="57808"/>
                    </a:lnTo>
                    <a:lnTo>
                      <a:pt x="52396" y="57072"/>
                    </a:lnTo>
                    <a:lnTo>
                      <a:pt x="45637" y="52556"/>
                    </a:lnTo>
                    <a:lnTo>
                      <a:pt x="41121" y="46042"/>
                    </a:lnTo>
                    <a:lnTo>
                      <a:pt x="39230" y="38366"/>
                    </a:lnTo>
                    <a:lnTo>
                      <a:pt x="40343" y="30364"/>
                    </a:lnTo>
                    <a:lnTo>
                      <a:pt x="44422" y="23238"/>
                    </a:lnTo>
                    <a:lnTo>
                      <a:pt x="50557" y="18249"/>
                    </a:lnTo>
                    <a:lnTo>
                      <a:pt x="58003" y="15806"/>
                    </a:lnTo>
                    <a:lnTo>
                      <a:pt x="100943" y="15806"/>
                    </a:lnTo>
                    <a:lnTo>
                      <a:pt x="98484" y="13054"/>
                    </a:lnTo>
                    <a:lnTo>
                      <a:pt x="80576" y="3289"/>
                    </a:lnTo>
                    <a:lnTo>
                      <a:pt x="60955" y="0"/>
                    </a:lnTo>
                    <a:close/>
                  </a:path>
                  <a:path w="121920" h="88264">
                    <a:moveTo>
                      <a:pt x="120951" y="61326"/>
                    </a:moveTo>
                    <a:lnTo>
                      <a:pt x="67013" y="61326"/>
                    </a:lnTo>
                    <a:lnTo>
                      <a:pt x="68398" y="61847"/>
                    </a:lnTo>
                    <a:lnTo>
                      <a:pt x="68817" y="61961"/>
                    </a:lnTo>
                    <a:lnTo>
                      <a:pt x="77012" y="64813"/>
                    </a:lnTo>
                    <a:lnTo>
                      <a:pt x="95669" y="85812"/>
                    </a:lnTo>
                    <a:lnTo>
                      <a:pt x="95758" y="85952"/>
                    </a:lnTo>
                    <a:lnTo>
                      <a:pt x="97735" y="86536"/>
                    </a:lnTo>
                    <a:lnTo>
                      <a:pt x="103932" y="86904"/>
                    </a:lnTo>
                    <a:lnTo>
                      <a:pt x="110168" y="87730"/>
                    </a:lnTo>
                    <a:lnTo>
                      <a:pt x="116327" y="85952"/>
                    </a:lnTo>
                    <a:lnTo>
                      <a:pt x="121315" y="67067"/>
                    </a:lnTo>
                    <a:lnTo>
                      <a:pt x="120951" y="61326"/>
                    </a:lnTo>
                    <a:close/>
                  </a:path>
                  <a:path w="121920" h="88264">
                    <a:moveTo>
                      <a:pt x="100943" y="15806"/>
                    </a:moveTo>
                    <a:lnTo>
                      <a:pt x="58003" y="15806"/>
                    </a:lnTo>
                    <a:lnTo>
                      <a:pt x="66010" y="16317"/>
                    </a:lnTo>
                    <a:lnTo>
                      <a:pt x="74875" y="18667"/>
                    </a:lnTo>
                    <a:lnTo>
                      <a:pt x="81364" y="26135"/>
                    </a:lnTo>
                    <a:lnTo>
                      <a:pt x="81885" y="34605"/>
                    </a:lnTo>
                    <a:lnTo>
                      <a:pt x="81431" y="42337"/>
                    </a:lnTo>
                    <a:lnTo>
                      <a:pt x="79008" y="48687"/>
                    </a:lnTo>
                    <a:lnTo>
                      <a:pt x="74595" y="53708"/>
                    </a:lnTo>
                    <a:lnTo>
                      <a:pt x="68169" y="57453"/>
                    </a:lnTo>
                    <a:lnTo>
                      <a:pt x="66823" y="58012"/>
                    </a:lnTo>
                    <a:lnTo>
                      <a:pt x="64511" y="58012"/>
                    </a:lnTo>
                    <a:lnTo>
                      <a:pt x="64600" y="59790"/>
                    </a:lnTo>
                    <a:lnTo>
                      <a:pt x="64715" y="61504"/>
                    </a:lnTo>
                    <a:lnTo>
                      <a:pt x="67013" y="61326"/>
                    </a:lnTo>
                    <a:lnTo>
                      <a:pt x="120951" y="61326"/>
                    </a:lnTo>
                    <a:lnTo>
                      <a:pt x="120064" y="47359"/>
                    </a:lnTo>
                    <a:lnTo>
                      <a:pt x="112484" y="28723"/>
                    </a:lnTo>
                    <a:lnTo>
                      <a:pt x="100943" y="15806"/>
                    </a:lnTo>
                    <a:close/>
                  </a:path>
                  <a:path w="121920" h="88264">
                    <a:moveTo>
                      <a:pt x="56739" y="61275"/>
                    </a:moveTo>
                    <a:lnTo>
                      <a:pt x="54948" y="61275"/>
                    </a:lnTo>
                    <a:lnTo>
                      <a:pt x="56675" y="61402"/>
                    </a:lnTo>
                    <a:close/>
                  </a:path>
                </a:pathLst>
              </a:custGeom>
              <a:solidFill>
                <a:srgbClr val="FABD44"/>
              </a:solidFill>
            </p:spPr>
            <p:txBody>
              <a:bodyPr wrap="square" lIns="0" tIns="0" rIns="0" bIns="0" rtlCol="0"/>
              <a:lstStyle/>
              <a:p>
                <a:pPr marL="0" marR="0" lvl="0" indent="0" algn="l" defTabSz="746425" rtl="0" eaLnBrk="1" fontAlgn="auto" latinLnBrk="0" hangingPunct="1">
                  <a:lnSpc>
                    <a:spcPct val="100000"/>
                  </a:lnSpc>
                  <a:spcBef>
                    <a:spcPts val="0"/>
                  </a:spcBef>
                  <a:spcAft>
                    <a:spcPts val="0"/>
                  </a:spcAft>
                  <a:buClrTx/>
                  <a:buSzTx/>
                  <a:buFontTx/>
                  <a:buNone/>
                  <a:tabLst/>
                  <a:defRPr/>
                </a:pPr>
                <a:endParaRPr kumimoji="0" sz="1903" b="0" i="0" u="none" strike="noStrike" kern="1200" cap="none" spc="0" normalizeH="0" baseline="0" noProof="0">
                  <a:ln>
                    <a:noFill/>
                  </a:ln>
                  <a:solidFill>
                    <a:prstClr val="black"/>
                  </a:solidFill>
                  <a:effectLst/>
                  <a:uLnTx/>
                  <a:uFillTx/>
                  <a:latin typeface="Calibri"/>
                  <a:ea typeface="ＭＳ Ｐゴシック" panose="020B0600070205080204" pitchFamily="34" charset="-128"/>
                  <a:cs typeface="+mn-cs"/>
                </a:endParaRPr>
              </a:p>
            </p:txBody>
          </p:sp>
          <p:sp>
            <p:nvSpPr>
              <p:cNvPr id="532" name="object 31">
                <a:extLst>
                  <a:ext uri="{FF2B5EF4-FFF2-40B4-BE49-F238E27FC236}">
                    <a16:creationId xmlns:a16="http://schemas.microsoft.com/office/drawing/2014/main" id="{A62459EC-F4F2-604B-9471-580C6611426E}"/>
                  </a:ext>
                </a:extLst>
              </p:cNvPr>
              <p:cNvSpPr/>
              <p:nvPr/>
            </p:nvSpPr>
            <p:spPr>
              <a:xfrm>
                <a:off x="4986895" y="4807462"/>
                <a:ext cx="144746" cy="49345"/>
              </a:xfrm>
              <a:custGeom>
                <a:avLst/>
                <a:gdLst/>
                <a:ahLst/>
                <a:cxnLst/>
                <a:rect l="l" t="t" r="r" b="b"/>
                <a:pathLst>
                  <a:path w="111760" h="38100">
                    <a:moveTo>
                      <a:pt x="71001" y="0"/>
                    </a:moveTo>
                    <a:lnTo>
                      <a:pt x="23068" y="21"/>
                    </a:lnTo>
                    <a:lnTo>
                      <a:pt x="21386" y="275"/>
                    </a:lnTo>
                    <a:lnTo>
                      <a:pt x="19799" y="1367"/>
                    </a:lnTo>
                    <a:lnTo>
                      <a:pt x="0" y="1596"/>
                    </a:lnTo>
                    <a:lnTo>
                      <a:pt x="533" y="3158"/>
                    </a:lnTo>
                    <a:lnTo>
                      <a:pt x="13088" y="20768"/>
                    </a:lnTo>
                    <a:lnTo>
                      <a:pt x="30492" y="32617"/>
                    </a:lnTo>
                    <a:lnTo>
                      <a:pt x="50896" y="37839"/>
                    </a:lnTo>
                    <a:lnTo>
                      <a:pt x="72453" y="35568"/>
                    </a:lnTo>
                    <a:lnTo>
                      <a:pt x="85064" y="30494"/>
                    </a:lnTo>
                    <a:lnTo>
                      <a:pt x="95773" y="23180"/>
                    </a:lnTo>
                    <a:lnTo>
                      <a:pt x="104525" y="13598"/>
                    </a:lnTo>
                    <a:lnTo>
                      <a:pt x="111264" y="1723"/>
                    </a:lnTo>
                    <a:lnTo>
                      <a:pt x="91528" y="1342"/>
                    </a:lnTo>
                    <a:lnTo>
                      <a:pt x="90017" y="47"/>
                    </a:lnTo>
                    <a:lnTo>
                      <a:pt x="71001" y="0"/>
                    </a:lnTo>
                    <a:close/>
                  </a:path>
                </a:pathLst>
              </a:custGeom>
              <a:solidFill>
                <a:srgbClr val="8A8C8A"/>
              </a:solidFill>
            </p:spPr>
            <p:txBody>
              <a:bodyPr wrap="square" lIns="0" tIns="0" rIns="0" bIns="0" rtlCol="0"/>
              <a:lstStyle/>
              <a:p>
                <a:pPr marL="0" marR="0" lvl="0" indent="0" algn="l" defTabSz="746425" rtl="0" eaLnBrk="1" fontAlgn="auto" latinLnBrk="0" hangingPunct="1">
                  <a:lnSpc>
                    <a:spcPct val="100000"/>
                  </a:lnSpc>
                  <a:spcBef>
                    <a:spcPts val="0"/>
                  </a:spcBef>
                  <a:spcAft>
                    <a:spcPts val="0"/>
                  </a:spcAft>
                  <a:buClrTx/>
                  <a:buSzTx/>
                  <a:buFontTx/>
                  <a:buNone/>
                  <a:tabLst/>
                  <a:defRPr/>
                </a:pPr>
                <a:endParaRPr kumimoji="0" sz="1903"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p:txBody>
          </p:sp>
          <p:sp>
            <p:nvSpPr>
              <p:cNvPr id="533" name="object 32">
                <a:extLst>
                  <a:ext uri="{FF2B5EF4-FFF2-40B4-BE49-F238E27FC236}">
                    <a16:creationId xmlns:a16="http://schemas.microsoft.com/office/drawing/2014/main" id="{1E2A4633-D547-8F42-BBB2-9747660A986D}"/>
                  </a:ext>
                </a:extLst>
              </p:cNvPr>
              <p:cNvSpPr/>
              <p:nvPr/>
            </p:nvSpPr>
            <p:spPr>
              <a:xfrm>
                <a:off x="4807406" y="4766710"/>
                <a:ext cx="144746" cy="49345"/>
              </a:xfrm>
              <a:custGeom>
                <a:avLst/>
                <a:gdLst/>
                <a:ahLst/>
                <a:cxnLst/>
                <a:rect l="l" t="t" r="r" b="b"/>
                <a:pathLst>
                  <a:path w="111760" h="38100">
                    <a:moveTo>
                      <a:pt x="21386" y="0"/>
                    </a:moveTo>
                    <a:lnTo>
                      <a:pt x="19697" y="1358"/>
                    </a:lnTo>
                    <a:lnTo>
                      <a:pt x="0" y="1701"/>
                    </a:lnTo>
                    <a:lnTo>
                      <a:pt x="444" y="2870"/>
                    </a:lnTo>
                    <a:lnTo>
                      <a:pt x="29090" y="32040"/>
                    </a:lnTo>
                    <a:lnTo>
                      <a:pt x="47479" y="37555"/>
                    </a:lnTo>
                    <a:lnTo>
                      <a:pt x="67144" y="36842"/>
                    </a:lnTo>
                    <a:lnTo>
                      <a:pt x="81438" y="32293"/>
                    </a:lnTo>
                    <a:lnTo>
                      <a:pt x="93608" y="24920"/>
                    </a:lnTo>
                    <a:lnTo>
                      <a:pt x="103563" y="14704"/>
                    </a:lnTo>
                    <a:lnTo>
                      <a:pt x="111213" y="1625"/>
                    </a:lnTo>
                    <a:lnTo>
                      <a:pt x="91503" y="1346"/>
                    </a:lnTo>
                    <a:lnTo>
                      <a:pt x="89776" y="139"/>
                    </a:lnTo>
                    <a:lnTo>
                      <a:pt x="87807" y="88"/>
                    </a:lnTo>
                    <a:lnTo>
                      <a:pt x="23393" y="88"/>
                    </a:lnTo>
                    <a:lnTo>
                      <a:pt x="21386" y="0"/>
                    </a:lnTo>
                    <a:close/>
                  </a:path>
                  <a:path w="111760" h="38100">
                    <a:moveTo>
                      <a:pt x="70710" y="74"/>
                    </a:moveTo>
                    <a:lnTo>
                      <a:pt x="23393" y="88"/>
                    </a:lnTo>
                    <a:lnTo>
                      <a:pt x="85826" y="88"/>
                    </a:lnTo>
                    <a:lnTo>
                      <a:pt x="70710" y="74"/>
                    </a:lnTo>
                    <a:close/>
                  </a:path>
                </a:pathLst>
              </a:custGeom>
              <a:solidFill>
                <a:srgbClr val="8A8C8A"/>
              </a:solidFill>
            </p:spPr>
            <p:txBody>
              <a:bodyPr wrap="square" lIns="0" tIns="0" rIns="0" bIns="0" rtlCol="0"/>
              <a:lstStyle/>
              <a:p>
                <a:pPr marL="0" marR="0" lvl="0" indent="0" algn="l" defTabSz="746425" rtl="0" eaLnBrk="1" fontAlgn="auto" latinLnBrk="0" hangingPunct="1">
                  <a:lnSpc>
                    <a:spcPct val="100000"/>
                  </a:lnSpc>
                  <a:spcBef>
                    <a:spcPts val="0"/>
                  </a:spcBef>
                  <a:spcAft>
                    <a:spcPts val="0"/>
                  </a:spcAft>
                  <a:buClrTx/>
                  <a:buSzTx/>
                  <a:buFontTx/>
                  <a:buNone/>
                  <a:tabLst/>
                  <a:defRPr/>
                </a:pPr>
                <a:endParaRPr kumimoji="0" sz="1903" b="0" i="0" u="none" strike="noStrike" kern="1200" cap="none" spc="0" normalizeH="0" baseline="0" noProof="0">
                  <a:ln>
                    <a:noFill/>
                  </a:ln>
                  <a:solidFill>
                    <a:prstClr val="black"/>
                  </a:solidFill>
                  <a:effectLst/>
                  <a:uLnTx/>
                  <a:uFillTx/>
                  <a:latin typeface="Calibri"/>
                  <a:ea typeface="ＭＳ Ｐゴシック" panose="020B0600070205080204" pitchFamily="34" charset="-128"/>
                  <a:cs typeface="+mn-cs"/>
                </a:endParaRPr>
              </a:p>
            </p:txBody>
          </p:sp>
          <p:sp>
            <p:nvSpPr>
              <p:cNvPr id="534" name="object 33">
                <a:extLst>
                  <a:ext uri="{FF2B5EF4-FFF2-40B4-BE49-F238E27FC236}">
                    <a16:creationId xmlns:a16="http://schemas.microsoft.com/office/drawing/2014/main" id="{9B4437BC-B8DE-504A-8E99-391526D4018D}"/>
                  </a:ext>
                </a:extLst>
              </p:cNvPr>
              <p:cNvSpPr/>
              <p:nvPr/>
            </p:nvSpPr>
            <p:spPr>
              <a:xfrm>
                <a:off x="5169322" y="4766580"/>
                <a:ext cx="144746" cy="49345"/>
              </a:xfrm>
              <a:custGeom>
                <a:avLst/>
                <a:gdLst/>
                <a:ahLst/>
                <a:cxnLst/>
                <a:rect l="l" t="t" r="r" b="b"/>
                <a:pathLst>
                  <a:path w="111760" h="38100">
                    <a:moveTo>
                      <a:pt x="89687" y="0"/>
                    </a:moveTo>
                    <a:lnTo>
                      <a:pt x="87528" y="190"/>
                    </a:lnTo>
                    <a:lnTo>
                      <a:pt x="21472" y="190"/>
                    </a:lnTo>
                    <a:lnTo>
                      <a:pt x="19685" y="1447"/>
                    </a:lnTo>
                    <a:lnTo>
                      <a:pt x="0" y="1714"/>
                    </a:lnTo>
                    <a:lnTo>
                      <a:pt x="1028" y="4457"/>
                    </a:lnTo>
                    <a:lnTo>
                      <a:pt x="14239" y="21947"/>
                    </a:lnTo>
                    <a:lnTo>
                      <a:pt x="32304" y="33432"/>
                    </a:lnTo>
                    <a:lnTo>
                      <a:pt x="53190" y="38040"/>
                    </a:lnTo>
                    <a:lnTo>
                      <a:pt x="74866" y="34899"/>
                    </a:lnTo>
                    <a:lnTo>
                      <a:pt x="86646" y="29633"/>
                    </a:lnTo>
                    <a:lnTo>
                      <a:pt x="96686" y="22402"/>
                    </a:lnTo>
                    <a:lnTo>
                      <a:pt x="104900" y="13143"/>
                    </a:lnTo>
                    <a:lnTo>
                      <a:pt x="111201" y="1790"/>
                    </a:lnTo>
                    <a:lnTo>
                      <a:pt x="91503" y="1447"/>
                    </a:lnTo>
                    <a:lnTo>
                      <a:pt x="89926" y="190"/>
                    </a:lnTo>
                    <a:lnTo>
                      <a:pt x="23660" y="190"/>
                    </a:lnTo>
                    <a:lnTo>
                      <a:pt x="21526" y="152"/>
                    </a:lnTo>
                    <a:lnTo>
                      <a:pt x="89878" y="152"/>
                    </a:lnTo>
                    <a:lnTo>
                      <a:pt x="89687" y="0"/>
                    </a:lnTo>
                    <a:close/>
                  </a:path>
                </a:pathLst>
              </a:custGeom>
              <a:solidFill>
                <a:srgbClr val="8A8C8A"/>
              </a:solidFill>
            </p:spPr>
            <p:txBody>
              <a:bodyPr wrap="square" lIns="0" tIns="0" rIns="0" bIns="0" rtlCol="0"/>
              <a:lstStyle/>
              <a:p>
                <a:pPr marL="0" marR="0" lvl="0" indent="0" algn="l" defTabSz="746425" rtl="0" eaLnBrk="1" fontAlgn="auto" latinLnBrk="0" hangingPunct="1">
                  <a:lnSpc>
                    <a:spcPct val="100000"/>
                  </a:lnSpc>
                  <a:spcBef>
                    <a:spcPts val="0"/>
                  </a:spcBef>
                  <a:spcAft>
                    <a:spcPts val="0"/>
                  </a:spcAft>
                  <a:buClrTx/>
                  <a:buSzTx/>
                  <a:buFontTx/>
                  <a:buNone/>
                  <a:tabLst/>
                  <a:defRPr/>
                </a:pPr>
                <a:endParaRPr kumimoji="0" sz="1903"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p:txBody>
          </p:sp>
          <p:sp>
            <p:nvSpPr>
              <p:cNvPr id="535" name="object 34">
                <a:extLst>
                  <a:ext uri="{FF2B5EF4-FFF2-40B4-BE49-F238E27FC236}">
                    <a16:creationId xmlns:a16="http://schemas.microsoft.com/office/drawing/2014/main" id="{D74BE26A-F82E-0347-A42B-8BBC81AD96A2}"/>
                  </a:ext>
                </a:extLst>
              </p:cNvPr>
              <p:cNvSpPr/>
              <p:nvPr/>
            </p:nvSpPr>
            <p:spPr>
              <a:xfrm>
                <a:off x="5194818" y="4676303"/>
                <a:ext cx="93756" cy="92934"/>
              </a:xfrm>
              <a:custGeom>
                <a:avLst/>
                <a:gdLst/>
                <a:ahLst/>
                <a:cxnLst/>
                <a:rect l="l" t="t" r="r" b="b"/>
                <a:pathLst>
                  <a:path w="72389" h="71754">
                    <a:moveTo>
                      <a:pt x="36067" y="0"/>
                    </a:moveTo>
                    <a:lnTo>
                      <a:pt x="12407" y="24892"/>
                    </a:lnTo>
                    <a:lnTo>
                      <a:pt x="13855" y="30568"/>
                    </a:lnTo>
                    <a:lnTo>
                      <a:pt x="20878" y="40817"/>
                    </a:lnTo>
                    <a:lnTo>
                      <a:pt x="25984" y="43815"/>
                    </a:lnTo>
                    <a:lnTo>
                      <a:pt x="32588" y="45440"/>
                    </a:lnTo>
                    <a:lnTo>
                      <a:pt x="21368" y="48442"/>
                    </a:lnTo>
                    <a:lnTo>
                      <a:pt x="12193" y="53759"/>
                    </a:lnTo>
                    <a:lnTo>
                      <a:pt x="5068" y="61342"/>
                    </a:lnTo>
                    <a:lnTo>
                      <a:pt x="0" y="71145"/>
                    </a:lnTo>
                    <a:lnTo>
                      <a:pt x="71818" y="71158"/>
                    </a:lnTo>
                    <a:lnTo>
                      <a:pt x="66813" y="61219"/>
                    </a:lnTo>
                    <a:lnTo>
                      <a:pt x="59788" y="53730"/>
                    </a:lnTo>
                    <a:lnTo>
                      <a:pt x="50873" y="48523"/>
                    </a:lnTo>
                    <a:lnTo>
                      <a:pt x="40195" y="45427"/>
                    </a:lnTo>
                    <a:lnTo>
                      <a:pt x="49320" y="40565"/>
                    </a:lnTo>
                    <a:lnTo>
                      <a:pt x="55370" y="34367"/>
                    </a:lnTo>
                    <a:lnTo>
                      <a:pt x="58331" y="26877"/>
                    </a:lnTo>
                    <a:lnTo>
                      <a:pt x="58191" y="18135"/>
                    </a:lnTo>
                    <a:lnTo>
                      <a:pt x="55431" y="11029"/>
                    </a:lnTo>
                    <a:lnTo>
                      <a:pt x="50387" y="5276"/>
                    </a:lnTo>
                    <a:lnTo>
                      <a:pt x="43714" y="1419"/>
                    </a:lnTo>
                    <a:lnTo>
                      <a:pt x="36067" y="0"/>
                    </a:lnTo>
                    <a:close/>
                  </a:path>
                </a:pathLst>
              </a:custGeom>
              <a:solidFill>
                <a:srgbClr val="FFFFFF"/>
              </a:solidFill>
            </p:spPr>
            <p:txBody>
              <a:bodyPr wrap="square" lIns="0" tIns="0" rIns="0" bIns="0" rtlCol="0"/>
              <a:lstStyle/>
              <a:p>
                <a:pPr marL="0" marR="0" lvl="0" indent="0" algn="l" defTabSz="746425" rtl="0" eaLnBrk="1" fontAlgn="auto" latinLnBrk="0" hangingPunct="1">
                  <a:lnSpc>
                    <a:spcPct val="100000"/>
                  </a:lnSpc>
                  <a:spcBef>
                    <a:spcPts val="0"/>
                  </a:spcBef>
                  <a:spcAft>
                    <a:spcPts val="0"/>
                  </a:spcAft>
                  <a:buClrTx/>
                  <a:buSzTx/>
                  <a:buFontTx/>
                  <a:buNone/>
                  <a:tabLst/>
                  <a:defRPr/>
                </a:pPr>
                <a:endParaRPr kumimoji="0" sz="1903" b="0" i="0" u="none" strike="noStrike" kern="1200" cap="none" spc="0" normalizeH="0" baseline="0" noProof="0">
                  <a:ln>
                    <a:noFill/>
                  </a:ln>
                  <a:solidFill>
                    <a:prstClr val="black"/>
                  </a:solidFill>
                  <a:effectLst/>
                  <a:uLnTx/>
                  <a:uFillTx/>
                  <a:latin typeface="Calibri"/>
                  <a:ea typeface="ＭＳ Ｐゴシック" panose="020B0600070205080204" pitchFamily="34" charset="-128"/>
                  <a:cs typeface="+mn-cs"/>
                </a:endParaRPr>
              </a:p>
            </p:txBody>
          </p:sp>
          <p:sp>
            <p:nvSpPr>
              <p:cNvPr id="536" name="object 35">
                <a:extLst>
                  <a:ext uri="{FF2B5EF4-FFF2-40B4-BE49-F238E27FC236}">
                    <a16:creationId xmlns:a16="http://schemas.microsoft.com/office/drawing/2014/main" id="{6060EDC8-262E-D742-8503-CDF0DD3E4F23}"/>
                  </a:ext>
                </a:extLst>
              </p:cNvPr>
              <p:cNvSpPr/>
              <p:nvPr/>
            </p:nvSpPr>
            <p:spPr>
              <a:xfrm>
                <a:off x="4832919" y="4676370"/>
                <a:ext cx="93756" cy="92111"/>
              </a:xfrm>
              <a:custGeom>
                <a:avLst/>
                <a:gdLst/>
                <a:ahLst/>
                <a:cxnLst/>
                <a:rect l="l" t="t" r="r" b="b"/>
                <a:pathLst>
                  <a:path w="72389" h="71120">
                    <a:moveTo>
                      <a:pt x="37858" y="0"/>
                    </a:moveTo>
                    <a:lnTo>
                      <a:pt x="12369" y="22440"/>
                    </a:lnTo>
                    <a:lnTo>
                      <a:pt x="12992" y="28638"/>
                    </a:lnTo>
                    <a:lnTo>
                      <a:pt x="19875" y="40220"/>
                    </a:lnTo>
                    <a:lnTo>
                      <a:pt x="25222" y="43434"/>
                    </a:lnTo>
                    <a:lnTo>
                      <a:pt x="32067" y="45313"/>
                    </a:lnTo>
                    <a:lnTo>
                      <a:pt x="21088" y="48477"/>
                    </a:lnTo>
                    <a:lnTo>
                      <a:pt x="12042" y="53709"/>
                    </a:lnTo>
                    <a:lnTo>
                      <a:pt x="4992" y="61192"/>
                    </a:lnTo>
                    <a:lnTo>
                      <a:pt x="0" y="71107"/>
                    </a:lnTo>
                    <a:lnTo>
                      <a:pt x="71805" y="71094"/>
                    </a:lnTo>
                    <a:lnTo>
                      <a:pt x="66687" y="61144"/>
                    </a:lnTo>
                    <a:lnTo>
                      <a:pt x="59569" y="53617"/>
                    </a:lnTo>
                    <a:lnTo>
                      <a:pt x="50517" y="48393"/>
                    </a:lnTo>
                    <a:lnTo>
                      <a:pt x="39598" y="45351"/>
                    </a:lnTo>
                    <a:lnTo>
                      <a:pt x="48273" y="41312"/>
                    </a:lnTo>
                    <a:lnTo>
                      <a:pt x="54444" y="35594"/>
                    </a:lnTo>
                    <a:lnTo>
                      <a:pt x="57911" y="28510"/>
                    </a:lnTo>
                    <a:lnTo>
                      <a:pt x="58470" y="20370"/>
                    </a:lnTo>
                    <a:lnTo>
                      <a:pt x="56259" y="12812"/>
                    </a:lnTo>
                    <a:lnTo>
                      <a:pt x="51750" y="6565"/>
                    </a:lnTo>
                    <a:lnTo>
                      <a:pt x="45449" y="2129"/>
                    </a:lnTo>
                    <a:lnTo>
                      <a:pt x="37858" y="0"/>
                    </a:lnTo>
                    <a:close/>
                  </a:path>
                </a:pathLst>
              </a:custGeom>
              <a:solidFill>
                <a:srgbClr val="FFFFFF"/>
              </a:solidFill>
            </p:spPr>
            <p:txBody>
              <a:bodyPr wrap="square" lIns="0" tIns="0" rIns="0" bIns="0" rtlCol="0"/>
              <a:lstStyle/>
              <a:p>
                <a:pPr marL="0" marR="0" lvl="0" indent="0" algn="l" defTabSz="746425" rtl="0" eaLnBrk="1" fontAlgn="auto" latinLnBrk="0" hangingPunct="1">
                  <a:lnSpc>
                    <a:spcPct val="100000"/>
                  </a:lnSpc>
                  <a:spcBef>
                    <a:spcPts val="0"/>
                  </a:spcBef>
                  <a:spcAft>
                    <a:spcPts val="0"/>
                  </a:spcAft>
                  <a:buClrTx/>
                  <a:buSzTx/>
                  <a:buFontTx/>
                  <a:buNone/>
                  <a:tabLst/>
                  <a:defRPr/>
                </a:pPr>
                <a:endParaRPr kumimoji="0" sz="1903" b="0" i="0" u="none" strike="noStrike" kern="1200" cap="none" spc="0" normalizeH="0" baseline="0" noProof="0">
                  <a:ln>
                    <a:noFill/>
                  </a:ln>
                  <a:solidFill>
                    <a:prstClr val="black"/>
                  </a:solidFill>
                  <a:effectLst/>
                  <a:uLnTx/>
                  <a:uFillTx/>
                  <a:latin typeface="Calibri"/>
                  <a:ea typeface="ＭＳ Ｐゴシック" panose="020B0600070205080204" pitchFamily="34" charset="-128"/>
                  <a:cs typeface="+mn-cs"/>
                </a:endParaRPr>
              </a:p>
            </p:txBody>
          </p:sp>
          <p:sp>
            <p:nvSpPr>
              <p:cNvPr id="537" name="object 36">
                <a:extLst>
                  <a:ext uri="{FF2B5EF4-FFF2-40B4-BE49-F238E27FC236}">
                    <a16:creationId xmlns:a16="http://schemas.microsoft.com/office/drawing/2014/main" id="{D5F13B38-0D54-C045-8D94-92207932E94B}"/>
                  </a:ext>
                </a:extLst>
              </p:cNvPr>
              <p:cNvSpPr/>
              <p:nvPr/>
            </p:nvSpPr>
            <p:spPr>
              <a:xfrm>
                <a:off x="5012555" y="4717106"/>
                <a:ext cx="92934" cy="92934"/>
              </a:xfrm>
              <a:custGeom>
                <a:avLst/>
                <a:gdLst/>
                <a:ahLst/>
                <a:cxnLst/>
                <a:rect l="l" t="t" r="r" b="b"/>
                <a:pathLst>
                  <a:path w="71754" h="71754">
                    <a:moveTo>
                      <a:pt x="36499" y="0"/>
                    </a:moveTo>
                    <a:lnTo>
                      <a:pt x="12433" y="25476"/>
                    </a:lnTo>
                    <a:lnTo>
                      <a:pt x="13931" y="31000"/>
                    </a:lnTo>
                    <a:lnTo>
                      <a:pt x="17449" y="35928"/>
                    </a:lnTo>
                    <a:lnTo>
                      <a:pt x="20993" y="40944"/>
                    </a:lnTo>
                    <a:lnTo>
                      <a:pt x="25946" y="43865"/>
                    </a:lnTo>
                    <a:lnTo>
                      <a:pt x="32384" y="45313"/>
                    </a:lnTo>
                    <a:lnTo>
                      <a:pt x="21356" y="48404"/>
                    </a:lnTo>
                    <a:lnTo>
                      <a:pt x="12230" y="53622"/>
                    </a:lnTo>
                    <a:lnTo>
                      <a:pt x="5082" y="61145"/>
                    </a:lnTo>
                    <a:lnTo>
                      <a:pt x="0" y="71132"/>
                    </a:lnTo>
                    <a:lnTo>
                      <a:pt x="71716" y="71107"/>
                    </a:lnTo>
                    <a:lnTo>
                      <a:pt x="66678" y="61140"/>
                    </a:lnTo>
                    <a:lnTo>
                      <a:pt x="59593" y="53665"/>
                    </a:lnTo>
                    <a:lnTo>
                      <a:pt x="50576" y="48474"/>
                    </a:lnTo>
                    <a:lnTo>
                      <a:pt x="39763" y="45377"/>
                    </a:lnTo>
                    <a:lnTo>
                      <a:pt x="48687" y="41226"/>
                    </a:lnTo>
                    <a:lnTo>
                      <a:pt x="54805" y="35244"/>
                    </a:lnTo>
                    <a:lnTo>
                      <a:pt x="57996" y="27644"/>
                    </a:lnTo>
                    <a:lnTo>
                      <a:pt x="58140" y="18643"/>
                    </a:lnTo>
                    <a:lnTo>
                      <a:pt x="55618" y="11503"/>
                    </a:lnTo>
                    <a:lnTo>
                      <a:pt x="50734" y="5640"/>
                    </a:lnTo>
                    <a:lnTo>
                      <a:pt x="44144" y="1618"/>
                    </a:lnTo>
                    <a:lnTo>
                      <a:pt x="36499" y="0"/>
                    </a:lnTo>
                    <a:close/>
                  </a:path>
                </a:pathLst>
              </a:custGeom>
              <a:solidFill>
                <a:srgbClr val="FFFFFF"/>
              </a:solidFill>
            </p:spPr>
            <p:txBody>
              <a:bodyPr wrap="square" lIns="0" tIns="0" rIns="0" bIns="0" rtlCol="0"/>
              <a:lstStyle/>
              <a:p>
                <a:pPr marL="0" marR="0" lvl="0" indent="0" algn="l" defTabSz="746425" rtl="0" eaLnBrk="1" fontAlgn="auto" latinLnBrk="0" hangingPunct="1">
                  <a:lnSpc>
                    <a:spcPct val="100000"/>
                  </a:lnSpc>
                  <a:spcBef>
                    <a:spcPts val="0"/>
                  </a:spcBef>
                  <a:spcAft>
                    <a:spcPts val="0"/>
                  </a:spcAft>
                  <a:buClrTx/>
                  <a:buSzTx/>
                  <a:buFontTx/>
                  <a:buNone/>
                  <a:tabLst/>
                  <a:defRPr/>
                </a:pPr>
                <a:endParaRPr kumimoji="0" sz="1903" b="0" i="0" u="none" strike="noStrike" kern="1200" cap="none" spc="0" normalizeH="0" baseline="0" noProof="0">
                  <a:ln>
                    <a:noFill/>
                  </a:ln>
                  <a:solidFill>
                    <a:prstClr val="black"/>
                  </a:solidFill>
                  <a:effectLst/>
                  <a:uLnTx/>
                  <a:uFillTx/>
                  <a:latin typeface="Calibri"/>
                  <a:ea typeface="ＭＳ Ｐゴシック" panose="020B0600070205080204" pitchFamily="34" charset="-128"/>
                  <a:cs typeface="+mn-cs"/>
                </a:endParaRPr>
              </a:p>
            </p:txBody>
          </p:sp>
          <p:grpSp>
            <p:nvGrpSpPr>
              <p:cNvPr id="538" name="Gruppieren 537">
                <a:extLst>
                  <a:ext uri="{FF2B5EF4-FFF2-40B4-BE49-F238E27FC236}">
                    <a16:creationId xmlns:a16="http://schemas.microsoft.com/office/drawing/2014/main" id="{77F88E5B-B8DE-7144-88D7-44819F8E2341}"/>
                  </a:ext>
                </a:extLst>
              </p:cNvPr>
              <p:cNvGrpSpPr/>
              <p:nvPr/>
            </p:nvGrpSpPr>
            <p:grpSpPr>
              <a:xfrm>
                <a:off x="4681843" y="3907312"/>
                <a:ext cx="746760" cy="750413"/>
                <a:chOff x="4681843" y="3907312"/>
                <a:chExt cx="746760" cy="750413"/>
              </a:xfrm>
            </p:grpSpPr>
            <p:sp>
              <p:nvSpPr>
                <p:cNvPr id="540" name="object 156">
                  <a:extLst>
                    <a:ext uri="{FF2B5EF4-FFF2-40B4-BE49-F238E27FC236}">
                      <a16:creationId xmlns:a16="http://schemas.microsoft.com/office/drawing/2014/main" id="{94319EE7-D33E-0B4C-B4DB-C2750F90B10B}"/>
                    </a:ext>
                  </a:extLst>
                </p:cNvPr>
                <p:cNvSpPr/>
                <p:nvPr/>
              </p:nvSpPr>
              <p:spPr>
                <a:xfrm>
                  <a:off x="4681843" y="3907312"/>
                  <a:ext cx="746760" cy="746760"/>
                </a:xfrm>
                <a:custGeom>
                  <a:avLst/>
                  <a:gdLst/>
                  <a:ahLst/>
                  <a:cxnLst/>
                  <a:rect l="l" t="t" r="r" b="b"/>
                  <a:pathLst>
                    <a:path w="576579" h="576579">
                      <a:moveTo>
                        <a:pt x="287985" y="0"/>
                      </a:moveTo>
                      <a:lnTo>
                        <a:pt x="241271" y="3769"/>
                      </a:lnTo>
                      <a:lnTo>
                        <a:pt x="196957" y="14682"/>
                      </a:lnTo>
                      <a:lnTo>
                        <a:pt x="155637" y="32146"/>
                      </a:lnTo>
                      <a:lnTo>
                        <a:pt x="117902" y="55567"/>
                      </a:lnTo>
                      <a:lnTo>
                        <a:pt x="84347" y="84353"/>
                      </a:lnTo>
                      <a:lnTo>
                        <a:pt x="55563" y="117910"/>
                      </a:lnTo>
                      <a:lnTo>
                        <a:pt x="32143" y="155647"/>
                      </a:lnTo>
                      <a:lnTo>
                        <a:pt x="14681" y="196969"/>
                      </a:lnTo>
                      <a:lnTo>
                        <a:pt x="3769" y="241283"/>
                      </a:lnTo>
                      <a:lnTo>
                        <a:pt x="0" y="287997"/>
                      </a:lnTo>
                      <a:lnTo>
                        <a:pt x="3769" y="334709"/>
                      </a:lnTo>
                      <a:lnTo>
                        <a:pt x="14681" y="379023"/>
                      </a:lnTo>
                      <a:lnTo>
                        <a:pt x="32143" y="420345"/>
                      </a:lnTo>
                      <a:lnTo>
                        <a:pt x="55563" y="458083"/>
                      </a:lnTo>
                      <a:lnTo>
                        <a:pt x="84347" y="491643"/>
                      </a:lnTo>
                      <a:lnTo>
                        <a:pt x="117902" y="520432"/>
                      </a:lnTo>
                      <a:lnTo>
                        <a:pt x="155637" y="543857"/>
                      </a:lnTo>
                      <a:lnTo>
                        <a:pt x="196957" y="561323"/>
                      </a:lnTo>
                      <a:lnTo>
                        <a:pt x="241271" y="572238"/>
                      </a:lnTo>
                      <a:lnTo>
                        <a:pt x="287985" y="576008"/>
                      </a:lnTo>
                      <a:lnTo>
                        <a:pt x="334702" y="572238"/>
                      </a:lnTo>
                      <a:lnTo>
                        <a:pt x="379020" y="561323"/>
                      </a:lnTo>
                      <a:lnTo>
                        <a:pt x="420344" y="543857"/>
                      </a:lnTo>
                      <a:lnTo>
                        <a:pt x="458082" y="520432"/>
                      </a:lnTo>
                      <a:lnTo>
                        <a:pt x="491640" y="491643"/>
                      </a:lnTo>
                      <a:lnTo>
                        <a:pt x="520427" y="458083"/>
                      </a:lnTo>
                      <a:lnTo>
                        <a:pt x="543849" y="420345"/>
                      </a:lnTo>
                      <a:lnTo>
                        <a:pt x="561313" y="379023"/>
                      </a:lnTo>
                      <a:lnTo>
                        <a:pt x="572226" y="334709"/>
                      </a:lnTo>
                      <a:lnTo>
                        <a:pt x="575995" y="287997"/>
                      </a:lnTo>
                      <a:lnTo>
                        <a:pt x="572226" y="241283"/>
                      </a:lnTo>
                      <a:lnTo>
                        <a:pt x="561313" y="196969"/>
                      </a:lnTo>
                      <a:lnTo>
                        <a:pt x="543849" y="155647"/>
                      </a:lnTo>
                      <a:lnTo>
                        <a:pt x="520427" y="117910"/>
                      </a:lnTo>
                      <a:lnTo>
                        <a:pt x="491640" y="84353"/>
                      </a:lnTo>
                      <a:lnTo>
                        <a:pt x="458082" y="55567"/>
                      </a:lnTo>
                      <a:lnTo>
                        <a:pt x="420344" y="32146"/>
                      </a:lnTo>
                      <a:lnTo>
                        <a:pt x="379020" y="14682"/>
                      </a:lnTo>
                      <a:lnTo>
                        <a:pt x="334702" y="3769"/>
                      </a:lnTo>
                      <a:lnTo>
                        <a:pt x="287985" y="0"/>
                      </a:lnTo>
                      <a:close/>
                    </a:path>
                  </a:pathLst>
                </a:custGeom>
                <a:solidFill>
                  <a:srgbClr val="0070C0"/>
                </a:solidFill>
              </p:spPr>
              <p:txBody>
                <a:bodyPr wrap="square" lIns="0" tIns="0" rIns="0" bIns="0" rtlCol="0"/>
                <a:lstStyle/>
                <a:p>
                  <a:pPr marL="0" marR="0" lvl="0" indent="0" algn="l" defTabSz="746425" rtl="0" eaLnBrk="1" fontAlgn="auto" latinLnBrk="0" hangingPunct="1">
                    <a:lnSpc>
                      <a:spcPct val="100000"/>
                    </a:lnSpc>
                    <a:spcBef>
                      <a:spcPts val="0"/>
                    </a:spcBef>
                    <a:spcAft>
                      <a:spcPts val="0"/>
                    </a:spcAft>
                    <a:buClrTx/>
                    <a:buSzTx/>
                    <a:buFontTx/>
                    <a:buNone/>
                    <a:tabLst/>
                    <a:defRPr/>
                  </a:pPr>
                  <a:endParaRPr kumimoji="0" sz="1903"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p:txBody>
            </p:sp>
            <p:sp>
              <p:nvSpPr>
                <p:cNvPr id="541" name="object 157">
                  <a:extLst>
                    <a:ext uri="{FF2B5EF4-FFF2-40B4-BE49-F238E27FC236}">
                      <a16:creationId xmlns:a16="http://schemas.microsoft.com/office/drawing/2014/main" id="{88069531-53E6-F44D-A8C9-A8763CA743D3}"/>
                    </a:ext>
                  </a:extLst>
                </p:cNvPr>
                <p:cNvSpPr/>
                <p:nvPr/>
              </p:nvSpPr>
              <p:spPr>
                <a:xfrm>
                  <a:off x="4712684" y="4432381"/>
                  <a:ext cx="685078" cy="225344"/>
                </a:xfrm>
                <a:custGeom>
                  <a:avLst/>
                  <a:gdLst/>
                  <a:ahLst/>
                  <a:cxnLst/>
                  <a:rect l="l" t="t" r="r" b="b"/>
                  <a:pathLst>
                    <a:path w="528954" h="173989">
                      <a:moveTo>
                        <a:pt x="528459" y="0"/>
                      </a:moveTo>
                      <a:lnTo>
                        <a:pt x="0" y="0"/>
                      </a:lnTo>
                      <a:lnTo>
                        <a:pt x="22369" y="41755"/>
                      </a:lnTo>
                      <a:lnTo>
                        <a:pt x="51046" y="79048"/>
                      </a:lnTo>
                      <a:lnTo>
                        <a:pt x="85321" y="111161"/>
                      </a:lnTo>
                      <a:lnTo>
                        <a:pt x="124485" y="137383"/>
                      </a:lnTo>
                      <a:lnTo>
                        <a:pt x="167830" y="156996"/>
                      </a:lnTo>
                      <a:lnTo>
                        <a:pt x="214646" y="169289"/>
                      </a:lnTo>
                      <a:lnTo>
                        <a:pt x="264223" y="173545"/>
                      </a:lnTo>
                      <a:lnTo>
                        <a:pt x="313800" y="169289"/>
                      </a:lnTo>
                      <a:lnTo>
                        <a:pt x="360616" y="156996"/>
                      </a:lnTo>
                      <a:lnTo>
                        <a:pt x="403962" y="137383"/>
                      </a:lnTo>
                      <a:lnTo>
                        <a:pt x="443127" y="111161"/>
                      </a:lnTo>
                      <a:lnTo>
                        <a:pt x="477405" y="79048"/>
                      </a:lnTo>
                      <a:lnTo>
                        <a:pt x="506085" y="41755"/>
                      </a:lnTo>
                      <a:lnTo>
                        <a:pt x="528459" y="0"/>
                      </a:lnTo>
                      <a:close/>
                    </a:path>
                  </a:pathLst>
                </a:custGeom>
                <a:solidFill>
                  <a:srgbClr val="939598"/>
                </a:solidFill>
              </p:spPr>
              <p:txBody>
                <a:bodyPr wrap="square" lIns="0" tIns="0" rIns="0" bIns="0" rtlCol="0"/>
                <a:lstStyle/>
                <a:p>
                  <a:pPr marL="0" marR="0" lvl="0" indent="0" algn="l" defTabSz="746425" rtl="0" eaLnBrk="1" fontAlgn="auto" latinLnBrk="0" hangingPunct="1">
                    <a:lnSpc>
                      <a:spcPct val="100000"/>
                    </a:lnSpc>
                    <a:spcBef>
                      <a:spcPts val="0"/>
                    </a:spcBef>
                    <a:spcAft>
                      <a:spcPts val="0"/>
                    </a:spcAft>
                    <a:buClrTx/>
                    <a:buSzTx/>
                    <a:buFontTx/>
                    <a:buNone/>
                    <a:tabLst/>
                    <a:defRPr/>
                  </a:pPr>
                  <a:endParaRPr kumimoji="0" sz="1903" b="0" i="0" u="none" strike="noStrike" kern="1200" cap="none" spc="0" normalizeH="0" baseline="0" noProof="0">
                    <a:ln>
                      <a:noFill/>
                    </a:ln>
                    <a:solidFill>
                      <a:prstClr val="black"/>
                    </a:solidFill>
                    <a:effectLst/>
                    <a:uLnTx/>
                    <a:uFillTx/>
                    <a:latin typeface="Calibri"/>
                    <a:ea typeface="ＭＳ Ｐゴシック" panose="020B0600070205080204" pitchFamily="34" charset="-128"/>
                    <a:cs typeface="+mn-cs"/>
                  </a:endParaRPr>
                </a:p>
              </p:txBody>
            </p:sp>
          </p:grpSp>
          <p:sp>
            <p:nvSpPr>
              <p:cNvPr id="539" name="object 60">
                <a:extLst>
                  <a:ext uri="{FF2B5EF4-FFF2-40B4-BE49-F238E27FC236}">
                    <a16:creationId xmlns:a16="http://schemas.microsoft.com/office/drawing/2014/main" id="{F588B9C5-70E4-CC4C-90DA-E14F466852AE}"/>
                  </a:ext>
                </a:extLst>
              </p:cNvPr>
              <p:cNvSpPr/>
              <p:nvPr/>
            </p:nvSpPr>
            <p:spPr>
              <a:xfrm>
                <a:off x="4915822" y="3763128"/>
                <a:ext cx="278801" cy="116784"/>
              </a:xfrm>
              <a:custGeom>
                <a:avLst/>
                <a:gdLst/>
                <a:ahLst/>
                <a:cxnLst/>
                <a:rect l="l" t="t" r="r" b="b"/>
                <a:pathLst>
                  <a:path w="215264" h="90170">
                    <a:moveTo>
                      <a:pt x="107353" y="0"/>
                    </a:moveTo>
                    <a:lnTo>
                      <a:pt x="0" y="89788"/>
                    </a:lnTo>
                    <a:lnTo>
                      <a:pt x="214731" y="89788"/>
                    </a:lnTo>
                    <a:lnTo>
                      <a:pt x="107353" y="0"/>
                    </a:lnTo>
                    <a:close/>
                  </a:path>
                </a:pathLst>
              </a:custGeom>
              <a:solidFill>
                <a:srgbClr val="80827B"/>
              </a:solidFill>
            </p:spPr>
            <p:txBody>
              <a:bodyPr wrap="square" lIns="0" tIns="0" rIns="0" bIns="0" rtlCol="0"/>
              <a:lstStyle/>
              <a:p>
                <a:pPr marL="0" marR="0" lvl="0" indent="0" algn="l" defTabSz="746425" rtl="0" eaLnBrk="1" fontAlgn="auto" latinLnBrk="0" hangingPunct="1">
                  <a:lnSpc>
                    <a:spcPct val="100000"/>
                  </a:lnSpc>
                  <a:spcBef>
                    <a:spcPts val="0"/>
                  </a:spcBef>
                  <a:spcAft>
                    <a:spcPts val="0"/>
                  </a:spcAft>
                  <a:buClrTx/>
                  <a:buSzTx/>
                  <a:buFontTx/>
                  <a:buNone/>
                  <a:tabLst/>
                  <a:defRPr/>
                </a:pPr>
                <a:endParaRPr kumimoji="0" sz="1903"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p:txBody>
          </p:sp>
        </p:grpSp>
        <p:sp>
          <p:nvSpPr>
            <p:cNvPr id="519" name="Textfeld 518">
              <a:extLst>
                <a:ext uri="{FF2B5EF4-FFF2-40B4-BE49-F238E27FC236}">
                  <a16:creationId xmlns:a16="http://schemas.microsoft.com/office/drawing/2014/main" id="{A4A34C61-C3E0-F845-B5BD-DB3514E75EC5}"/>
                </a:ext>
              </a:extLst>
            </p:cNvPr>
            <p:cNvSpPr txBox="1"/>
            <p:nvPr/>
          </p:nvSpPr>
          <p:spPr>
            <a:xfrm>
              <a:off x="5790726" y="3970580"/>
              <a:ext cx="801207" cy="495824"/>
            </a:xfrm>
            <a:prstGeom prst="rect">
              <a:avLst/>
            </a:prstGeom>
            <a:noFill/>
          </p:spPr>
          <p:txBody>
            <a:bodyPr wrap="square" rtlCol="0">
              <a:spAutoFit/>
            </a:bodyPr>
            <a:lstStyle/>
            <a:p>
              <a:pPr marL="0" marR="0" lvl="0" indent="0" algn="ctr" defTabSz="746425"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a:ln>
                    <a:noFill/>
                  </a:ln>
                  <a:solidFill>
                    <a:prstClr val="white"/>
                  </a:solidFill>
                  <a:effectLst/>
                  <a:uLnTx/>
                  <a:uFillTx/>
                  <a:latin typeface="Arial" panose="020B0604020202020204" pitchFamily="34" charset="0"/>
                  <a:ea typeface="Helvetica Neue Condensed" panose="02000503000000020004" pitchFamily="2" charset="0"/>
                  <a:cs typeface="Arial" panose="020B0604020202020204" pitchFamily="34" charset="0"/>
                </a:rPr>
                <a:t>VIP</a:t>
              </a:r>
            </a:p>
          </p:txBody>
        </p:sp>
        <p:sp>
          <p:nvSpPr>
            <p:cNvPr id="520" name="Textfeld 519">
              <a:extLst>
                <a:ext uri="{FF2B5EF4-FFF2-40B4-BE49-F238E27FC236}">
                  <a16:creationId xmlns:a16="http://schemas.microsoft.com/office/drawing/2014/main" id="{9611EAC1-5972-4247-9A9E-6FE469BD8FF8}"/>
                </a:ext>
              </a:extLst>
            </p:cNvPr>
            <p:cNvSpPr txBox="1"/>
            <p:nvPr/>
          </p:nvSpPr>
          <p:spPr>
            <a:xfrm>
              <a:off x="5879932" y="4364739"/>
              <a:ext cx="658195" cy="322286"/>
            </a:xfrm>
            <a:prstGeom prst="rect">
              <a:avLst/>
            </a:prstGeom>
            <a:noFill/>
          </p:spPr>
          <p:txBody>
            <a:bodyPr wrap="square" rtlCol="0">
              <a:spAutoFit/>
            </a:bodyPr>
            <a:lstStyle/>
            <a:p>
              <a:pPr marL="0" marR="0" lvl="0" indent="0" algn="ctr" defTabSz="746425" rtl="0" eaLnBrk="1" fontAlgn="auto" latinLnBrk="0" hangingPunct="1">
                <a:lnSpc>
                  <a:spcPct val="100000"/>
                </a:lnSpc>
                <a:spcBef>
                  <a:spcPts val="0"/>
                </a:spcBef>
                <a:spcAft>
                  <a:spcPts val="0"/>
                </a:spcAft>
                <a:buClrTx/>
                <a:buSzTx/>
                <a:buFontTx/>
                <a:buNone/>
                <a:tabLst/>
                <a:defRPr/>
              </a:pPr>
              <a:r>
                <a:rPr kumimoji="0" lang="de-DE" sz="700" b="1" i="0" u="none" strike="noStrike" kern="1200" cap="none" spc="0" normalizeH="0" baseline="0" noProof="0" dirty="0">
                  <a:ln>
                    <a:noFill/>
                  </a:ln>
                  <a:solidFill>
                    <a:prstClr val="white"/>
                  </a:solidFill>
                  <a:effectLst/>
                  <a:uLnTx/>
                  <a:uFillTx/>
                  <a:latin typeface="Arial" panose="020B0604020202020204" pitchFamily="34" charset="0"/>
                  <a:ea typeface="Helvetica Neue Condensed" panose="02000503000000020004" pitchFamily="2" charset="0"/>
                  <a:cs typeface="Arial" panose="020B0604020202020204" pitchFamily="34" charset="0"/>
                </a:rPr>
                <a:t>35%</a:t>
              </a:r>
            </a:p>
          </p:txBody>
        </p:sp>
        <p:grpSp>
          <p:nvGrpSpPr>
            <p:cNvPr id="521" name="Gruppieren 520">
              <a:extLst>
                <a:ext uri="{FF2B5EF4-FFF2-40B4-BE49-F238E27FC236}">
                  <a16:creationId xmlns:a16="http://schemas.microsoft.com/office/drawing/2014/main" id="{1A129AE3-4E8B-9045-9052-7C8579AB716E}"/>
                </a:ext>
              </a:extLst>
            </p:cNvPr>
            <p:cNvGrpSpPr/>
            <p:nvPr/>
          </p:nvGrpSpPr>
          <p:grpSpPr>
            <a:xfrm>
              <a:off x="6463053" y="4566930"/>
              <a:ext cx="157083" cy="158200"/>
              <a:chOff x="6455456" y="4812233"/>
              <a:chExt cx="157083" cy="158200"/>
            </a:xfrm>
          </p:grpSpPr>
          <p:sp>
            <p:nvSpPr>
              <p:cNvPr id="526" name="object 28">
                <a:extLst>
                  <a:ext uri="{FF2B5EF4-FFF2-40B4-BE49-F238E27FC236}">
                    <a16:creationId xmlns:a16="http://schemas.microsoft.com/office/drawing/2014/main" id="{8BE227CB-5D20-D44D-961F-FF2F897A9BCA}"/>
                  </a:ext>
                </a:extLst>
              </p:cNvPr>
              <p:cNvSpPr/>
              <p:nvPr/>
            </p:nvSpPr>
            <p:spPr>
              <a:xfrm>
                <a:off x="6455456" y="4812233"/>
                <a:ext cx="157083" cy="114317"/>
              </a:xfrm>
              <a:custGeom>
                <a:avLst/>
                <a:gdLst/>
                <a:ahLst/>
                <a:cxnLst/>
                <a:rect l="l" t="t" r="r" b="b"/>
                <a:pathLst>
                  <a:path w="121285" h="88264">
                    <a:moveTo>
                      <a:pt x="65709" y="0"/>
                    </a:moveTo>
                    <a:lnTo>
                      <a:pt x="33981" y="5931"/>
                    </a:lnTo>
                    <a:lnTo>
                      <a:pt x="10879" y="25584"/>
                    </a:lnTo>
                    <a:lnTo>
                      <a:pt x="0" y="53885"/>
                    </a:lnTo>
                    <a:lnTo>
                      <a:pt x="4940" y="85763"/>
                    </a:lnTo>
                    <a:lnTo>
                      <a:pt x="10985" y="87934"/>
                    </a:lnTo>
                    <a:lnTo>
                      <a:pt x="17157" y="86753"/>
                    </a:lnTo>
                    <a:lnTo>
                      <a:pt x="23291" y="86525"/>
                    </a:lnTo>
                    <a:lnTo>
                      <a:pt x="25586" y="85839"/>
                    </a:lnTo>
                    <a:lnTo>
                      <a:pt x="26454" y="83794"/>
                    </a:lnTo>
                    <a:lnTo>
                      <a:pt x="27368" y="81889"/>
                    </a:lnTo>
                    <a:lnTo>
                      <a:pt x="54572" y="61353"/>
                    </a:lnTo>
                    <a:lnTo>
                      <a:pt x="56571" y="61353"/>
                    </a:lnTo>
                    <a:lnTo>
                      <a:pt x="57404" y="59677"/>
                    </a:lnTo>
                    <a:lnTo>
                      <a:pt x="56477" y="58089"/>
                    </a:lnTo>
                    <a:lnTo>
                      <a:pt x="54775" y="58064"/>
                    </a:lnTo>
                    <a:lnTo>
                      <a:pt x="48222" y="55384"/>
                    </a:lnTo>
                    <a:lnTo>
                      <a:pt x="44196" y="51917"/>
                    </a:lnTo>
                    <a:lnTo>
                      <a:pt x="41541" y="47053"/>
                    </a:lnTo>
                    <a:lnTo>
                      <a:pt x="39104" y="39029"/>
                    </a:lnTo>
                    <a:lnTo>
                      <a:pt x="39967" y="30934"/>
                    </a:lnTo>
                    <a:lnTo>
                      <a:pt x="43820" y="23700"/>
                    </a:lnTo>
                    <a:lnTo>
                      <a:pt x="50355" y="18262"/>
                    </a:lnTo>
                    <a:lnTo>
                      <a:pt x="58396" y="15730"/>
                    </a:lnTo>
                    <a:lnTo>
                      <a:pt x="100541" y="15730"/>
                    </a:lnTo>
                    <a:lnTo>
                      <a:pt x="87257" y="5886"/>
                    </a:lnTo>
                    <a:lnTo>
                      <a:pt x="65709" y="0"/>
                    </a:lnTo>
                    <a:close/>
                  </a:path>
                  <a:path w="121285" h="88264">
                    <a:moveTo>
                      <a:pt x="100541" y="15730"/>
                    </a:moveTo>
                    <a:lnTo>
                      <a:pt x="58396" y="15730"/>
                    </a:lnTo>
                    <a:lnTo>
                      <a:pt x="66464" y="16370"/>
                    </a:lnTo>
                    <a:lnTo>
                      <a:pt x="73653" y="19934"/>
                    </a:lnTo>
                    <a:lnTo>
                      <a:pt x="79057" y="26174"/>
                    </a:lnTo>
                    <a:lnTo>
                      <a:pt x="81841" y="34454"/>
                    </a:lnTo>
                    <a:lnTo>
                      <a:pt x="81332" y="42703"/>
                    </a:lnTo>
                    <a:lnTo>
                      <a:pt x="77759" y="50066"/>
                    </a:lnTo>
                    <a:lnTo>
                      <a:pt x="71348" y="55689"/>
                    </a:lnTo>
                    <a:lnTo>
                      <a:pt x="69634" y="56680"/>
                    </a:lnTo>
                    <a:lnTo>
                      <a:pt x="67729" y="57276"/>
                    </a:lnTo>
                    <a:lnTo>
                      <a:pt x="65951" y="58115"/>
                    </a:lnTo>
                    <a:lnTo>
                      <a:pt x="64363" y="59816"/>
                    </a:lnTo>
                    <a:lnTo>
                      <a:pt x="66294" y="61175"/>
                    </a:lnTo>
                    <a:lnTo>
                      <a:pt x="67945" y="61594"/>
                    </a:lnTo>
                    <a:lnTo>
                      <a:pt x="76374" y="64444"/>
                    </a:lnTo>
                    <a:lnTo>
                      <a:pt x="95567" y="85928"/>
                    </a:lnTo>
                    <a:lnTo>
                      <a:pt x="97574" y="86525"/>
                    </a:lnTo>
                    <a:lnTo>
                      <a:pt x="103771" y="86855"/>
                    </a:lnTo>
                    <a:lnTo>
                      <a:pt x="110007" y="87845"/>
                    </a:lnTo>
                    <a:lnTo>
                      <a:pt x="116141" y="85839"/>
                    </a:lnTo>
                    <a:lnTo>
                      <a:pt x="118743" y="79421"/>
                    </a:lnTo>
                    <a:lnTo>
                      <a:pt x="120345" y="72812"/>
                    </a:lnTo>
                    <a:lnTo>
                      <a:pt x="121128" y="66036"/>
                    </a:lnTo>
                    <a:lnTo>
                      <a:pt x="121272" y="59118"/>
                    </a:lnTo>
                    <a:lnTo>
                      <a:pt x="116698" y="37229"/>
                    </a:lnTo>
                    <a:lnTo>
                      <a:pt x="104806" y="18891"/>
                    </a:lnTo>
                    <a:lnTo>
                      <a:pt x="100541" y="15730"/>
                    </a:lnTo>
                    <a:close/>
                  </a:path>
                  <a:path w="121285" h="88264">
                    <a:moveTo>
                      <a:pt x="56571" y="61353"/>
                    </a:moveTo>
                    <a:lnTo>
                      <a:pt x="54572" y="61353"/>
                    </a:lnTo>
                    <a:lnTo>
                      <a:pt x="56489" y="61518"/>
                    </a:lnTo>
                    <a:lnTo>
                      <a:pt x="56571" y="61353"/>
                    </a:lnTo>
                    <a:close/>
                  </a:path>
                </a:pathLst>
              </a:custGeom>
              <a:solidFill>
                <a:srgbClr val="FABD44"/>
              </a:solidFill>
            </p:spPr>
            <p:txBody>
              <a:bodyPr wrap="square" lIns="0" tIns="0" rIns="0" bIns="0" rtlCol="0"/>
              <a:lstStyle/>
              <a:p>
                <a:pPr marL="0" marR="0" lvl="0" indent="0" algn="l" defTabSz="746425" rtl="0" eaLnBrk="1" fontAlgn="auto" latinLnBrk="0" hangingPunct="1">
                  <a:lnSpc>
                    <a:spcPct val="100000"/>
                  </a:lnSpc>
                  <a:spcBef>
                    <a:spcPts val="0"/>
                  </a:spcBef>
                  <a:spcAft>
                    <a:spcPts val="0"/>
                  </a:spcAft>
                  <a:buClrTx/>
                  <a:buSzTx/>
                  <a:buFontTx/>
                  <a:buNone/>
                  <a:tabLst/>
                  <a:defRPr/>
                </a:pPr>
                <a:endParaRPr kumimoji="0" sz="1903" b="0" i="0" u="none" strike="noStrike" kern="1200" cap="none" spc="0" normalizeH="0" baseline="0" noProof="0">
                  <a:ln>
                    <a:noFill/>
                  </a:ln>
                  <a:solidFill>
                    <a:prstClr val="black"/>
                  </a:solidFill>
                  <a:effectLst/>
                  <a:uLnTx/>
                  <a:uFillTx/>
                  <a:latin typeface="Calibri"/>
                  <a:ea typeface="ＭＳ Ｐゴシック" panose="020B0600070205080204" pitchFamily="34" charset="-128"/>
                  <a:cs typeface="+mn-cs"/>
                </a:endParaRPr>
              </a:p>
            </p:txBody>
          </p:sp>
          <p:sp>
            <p:nvSpPr>
              <p:cNvPr id="527" name="object 33">
                <a:extLst>
                  <a:ext uri="{FF2B5EF4-FFF2-40B4-BE49-F238E27FC236}">
                    <a16:creationId xmlns:a16="http://schemas.microsoft.com/office/drawing/2014/main" id="{5A2B6446-43C3-4446-B94C-B6C6B8D358E8}"/>
                  </a:ext>
                </a:extLst>
              </p:cNvPr>
              <p:cNvSpPr/>
              <p:nvPr/>
            </p:nvSpPr>
            <p:spPr>
              <a:xfrm>
                <a:off x="6461856" y="4921088"/>
                <a:ext cx="144746" cy="49345"/>
              </a:xfrm>
              <a:custGeom>
                <a:avLst/>
                <a:gdLst/>
                <a:ahLst/>
                <a:cxnLst/>
                <a:rect l="l" t="t" r="r" b="b"/>
                <a:pathLst>
                  <a:path w="111760" h="38100">
                    <a:moveTo>
                      <a:pt x="89687" y="0"/>
                    </a:moveTo>
                    <a:lnTo>
                      <a:pt x="87528" y="190"/>
                    </a:lnTo>
                    <a:lnTo>
                      <a:pt x="21472" y="190"/>
                    </a:lnTo>
                    <a:lnTo>
                      <a:pt x="19685" y="1447"/>
                    </a:lnTo>
                    <a:lnTo>
                      <a:pt x="0" y="1714"/>
                    </a:lnTo>
                    <a:lnTo>
                      <a:pt x="1028" y="4457"/>
                    </a:lnTo>
                    <a:lnTo>
                      <a:pt x="14239" y="21947"/>
                    </a:lnTo>
                    <a:lnTo>
                      <a:pt x="32304" y="33432"/>
                    </a:lnTo>
                    <a:lnTo>
                      <a:pt x="53190" y="38040"/>
                    </a:lnTo>
                    <a:lnTo>
                      <a:pt x="74866" y="34899"/>
                    </a:lnTo>
                    <a:lnTo>
                      <a:pt x="86646" y="29633"/>
                    </a:lnTo>
                    <a:lnTo>
                      <a:pt x="96686" y="22402"/>
                    </a:lnTo>
                    <a:lnTo>
                      <a:pt x="104900" y="13143"/>
                    </a:lnTo>
                    <a:lnTo>
                      <a:pt x="111201" y="1790"/>
                    </a:lnTo>
                    <a:lnTo>
                      <a:pt x="91503" y="1447"/>
                    </a:lnTo>
                    <a:lnTo>
                      <a:pt x="89926" y="190"/>
                    </a:lnTo>
                    <a:lnTo>
                      <a:pt x="23660" y="190"/>
                    </a:lnTo>
                    <a:lnTo>
                      <a:pt x="21526" y="152"/>
                    </a:lnTo>
                    <a:lnTo>
                      <a:pt x="89878" y="152"/>
                    </a:lnTo>
                    <a:lnTo>
                      <a:pt x="89687" y="0"/>
                    </a:lnTo>
                    <a:close/>
                  </a:path>
                </a:pathLst>
              </a:custGeom>
              <a:solidFill>
                <a:srgbClr val="8A8C8A"/>
              </a:solidFill>
            </p:spPr>
            <p:txBody>
              <a:bodyPr wrap="square" lIns="0" tIns="0" rIns="0" bIns="0" rtlCol="0"/>
              <a:lstStyle/>
              <a:p>
                <a:pPr marL="0" marR="0" lvl="0" indent="0" algn="l" defTabSz="746425" rtl="0" eaLnBrk="1" fontAlgn="auto" latinLnBrk="0" hangingPunct="1">
                  <a:lnSpc>
                    <a:spcPct val="100000"/>
                  </a:lnSpc>
                  <a:spcBef>
                    <a:spcPts val="0"/>
                  </a:spcBef>
                  <a:spcAft>
                    <a:spcPts val="0"/>
                  </a:spcAft>
                  <a:buClrTx/>
                  <a:buSzTx/>
                  <a:buFontTx/>
                  <a:buNone/>
                  <a:tabLst/>
                  <a:defRPr/>
                </a:pPr>
                <a:endParaRPr kumimoji="0" sz="1903"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p:txBody>
          </p:sp>
          <p:sp>
            <p:nvSpPr>
              <p:cNvPr id="528" name="object 34">
                <a:extLst>
                  <a:ext uri="{FF2B5EF4-FFF2-40B4-BE49-F238E27FC236}">
                    <a16:creationId xmlns:a16="http://schemas.microsoft.com/office/drawing/2014/main" id="{DA154C10-EABF-164D-A71B-85B1A091BAA4}"/>
                  </a:ext>
                </a:extLst>
              </p:cNvPr>
              <p:cNvSpPr/>
              <p:nvPr/>
            </p:nvSpPr>
            <p:spPr>
              <a:xfrm>
                <a:off x="6487352" y="4830811"/>
                <a:ext cx="93756" cy="92934"/>
              </a:xfrm>
              <a:custGeom>
                <a:avLst/>
                <a:gdLst/>
                <a:ahLst/>
                <a:cxnLst/>
                <a:rect l="l" t="t" r="r" b="b"/>
                <a:pathLst>
                  <a:path w="72389" h="71754">
                    <a:moveTo>
                      <a:pt x="36067" y="0"/>
                    </a:moveTo>
                    <a:lnTo>
                      <a:pt x="12407" y="24892"/>
                    </a:lnTo>
                    <a:lnTo>
                      <a:pt x="13855" y="30568"/>
                    </a:lnTo>
                    <a:lnTo>
                      <a:pt x="20878" y="40817"/>
                    </a:lnTo>
                    <a:lnTo>
                      <a:pt x="25984" y="43815"/>
                    </a:lnTo>
                    <a:lnTo>
                      <a:pt x="32588" y="45440"/>
                    </a:lnTo>
                    <a:lnTo>
                      <a:pt x="21368" y="48442"/>
                    </a:lnTo>
                    <a:lnTo>
                      <a:pt x="12193" y="53759"/>
                    </a:lnTo>
                    <a:lnTo>
                      <a:pt x="5068" y="61342"/>
                    </a:lnTo>
                    <a:lnTo>
                      <a:pt x="0" y="71145"/>
                    </a:lnTo>
                    <a:lnTo>
                      <a:pt x="71818" y="71158"/>
                    </a:lnTo>
                    <a:lnTo>
                      <a:pt x="66813" y="61219"/>
                    </a:lnTo>
                    <a:lnTo>
                      <a:pt x="59788" y="53730"/>
                    </a:lnTo>
                    <a:lnTo>
                      <a:pt x="50873" y="48523"/>
                    </a:lnTo>
                    <a:lnTo>
                      <a:pt x="40195" y="45427"/>
                    </a:lnTo>
                    <a:lnTo>
                      <a:pt x="49320" y="40565"/>
                    </a:lnTo>
                    <a:lnTo>
                      <a:pt x="55370" y="34367"/>
                    </a:lnTo>
                    <a:lnTo>
                      <a:pt x="58331" y="26877"/>
                    </a:lnTo>
                    <a:lnTo>
                      <a:pt x="58191" y="18135"/>
                    </a:lnTo>
                    <a:lnTo>
                      <a:pt x="55431" y="11029"/>
                    </a:lnTo>
                    <a:lnTo>
                      <a:pt x="50387" y="5276"/>
                    </a:lnTo>
                    <a:lnTo>
                      <a:pt x="43714" y="1419"/>
                    </a:lnTo>
                    <a:lnTo>
                      <a:pt x="36067" y="0"/>
                    </a:lnTo>
                    <a:close/>
                  </a:path>
                </a:pathLst>
              </a:custGeom>
              <a:solidFill>
                <a:srgbClr val="FFFFFF"/>
              </a:solidFill>
            </p:spPr>
            <p:txBody>
              <a:bodyPr wrap="square" lIns="0" tIns="0" rIns="0" bIns="0" rtlCol="0"/>
              <a:lstStyle/>
              <a:p>
                <a:pPr marL="0" marR="0" lvl="0" indent="0" algn="l" defTabSz="746425" rtl="0" eaLnBrk="1" fontAlgn="auto" latinLnBrk="0" hangingPunct="1">
                  <a:lnSpc>
                    <a:spcPct val="100000"/>
                  </a:lnSpc>
                  <a:spcBef>
                    <a:spcPts val="0"/>
                  </a:spcBef>
                  <a:spcAft>
                    <a:spcPts val="0"/>
                  </a:spcAft>
                  <a:buClrTx/>
                  <a:buSzTx/>
                  <a:buFontTx/>
                  <a:buNone/>
                  <a:tabLst/>
                  <a:defRPr/>
                </a:pPr>
                <a:endParaRPr kumimoji="0" sz="1903" b="0" i="0" u="none" strike="noStrike" kern="1200" cap="none" spc="0" normalizeH="0" baseline="0" noProof="0">
                  <a:ln>
                    <a:noFill/>
                  </a:ln>
                  <a:solidFill>
                    <a:prstClr val="black"/>
                  </a:solidFill>
                  <a:effectLst/>
                  <a:uLnTx/>
                  <a:uFillTx/>
                  <a:latin typeface="Calibri"/>
                  <a:ea typeface="ＭＳ Ｐゴシック" panose="020B0600070205080204" pitchFamily="34" charset="-128"/>
                  <a:cs typeface="+mn-cs"/>
                </a:endParaRPr>
              </a:p>
            </p:txBody>
          </p:sp>
        </p:grpSp>
        <p:grpSp>
          <p:nvGrpSpPr>
            <p:cNvPr id="522" name="Gruppieren 521">
              <a:extLst>
                <a:ext uri="{FF2B5EF4-FFF2-40B4-BE49-F238E27FC236}">
                  <a16:creationId xmlns:a16="http://schemas.microsoft.com/office/drawing/2014/main" id="{16B27275-1E2F-7F42-8FE4-080219B86111}"/>
                </a:ext>
              </a:extLst>
            </p:cNvPr>
            <p:cNvGrpSpPr/>
            <p:nvPr/>
          </p:nvGrpSpPr>
          <p:grpSpPr>
            <a:xfrm>
              <a:off x="5764571" y="4544988"/>
              <a:ext cx="157083" cy="158200"/>
              <a:chOff x="6455456" y="4812233"/>
              <a:chExt cx="157083" cy="158200"/>
            </a:xfrm>
          </p:grpSpPr>
          <p:sp>
            <p:nvSpPr>
              <p:cNvPr id="523" name="object 28">
                <a:extLst>
                  <a:ext uri="{FF2B5EF4-FFF2-40B4-BE49-F238E27FC236}">
                    <a16:creationId xmlns:a16="http://schemas.microsoft.com/office/drawing/2014/main" id="{E75DD04A-DB88-4C4B-942C-95A578812317}"/>
                  </a:ext>
                </a:extLst>
              </p:cNvPr>
              <p:cNvSpPr/>
              <p:nvPr/>
            </p:nvSpPr>
            <p:spPr>
              <a:xfrm>
                <a:off x="6455456" y="4812233"/>
                <a:ext cx="157083" cy="114317"/>
              </a:xfrm>
              <a:custGeom>
                <a:avLst/>
                <a:gdLst/>
                <a:ahLst/>
                <a:cxnLst/>
                <a:rect l="l" t="t" r="r" b="b"/>
                <a:pathLst>
                  <a:path w="121285" h="88264">
                    <a:moveTo>
                      <a:pt x="65709" y="0"/>
                    </a:moveTo>
                    <a:lnTo>
                      <a:pt x="33981" y="5931"/>
                    </a:lnTo>
                    <a:lnTo>
                      <a:pt x="10879" y="25584"/>
                    </a:lnTo>
                    <a:lnTo>
                      <a:pt x="0" y="53885"/>
                    </a:lnTo>
                    <a:lnTo>
                      <a:pt x="4940" y="85763"/>
                    </a:lnTo>
                    <a:lnTo>
                      <a:pt x="10985" y="87934"/>
                    </a:lnTo>
                    <a:lnTo>
                      <a:pt x="17157" y="86753"/>
                    </a:lnTo>
                    <a:lnTo>
                      <a:pt x="23291" y="86525"/>
                    </a:lnTo>
                    <a:lnTo>
                      <a:pt x="25586" y="85839"/>
                    </a:lnTo>
                    <a:lnTo>
                      <a:pt x="26454" y="83794"/>
                    </a:lnTo>
                    <a:lnTo>
                      <a:pt x="27368" y="81889"/>
                    </a:lnTo>
                    <a:lnTo>
                      <a:pt x="54572" y="61353"/>
                    </a:lnTo>
                    <a:lnTo>
                      <a:pt x="56571" y="61353"/>
                    </a:lnTo>
                    <a:lnTo>
                      <a:pt x="57404" y="59677"/>
                    </a:lnTo>
                    <a:lnTo>
                      <a:pt x="56477" y="58089"/>
                    </a:lnTo>
                    <a:lnTo>
                      <a:pt x="54775" y="58064"/>
                    </a:lnTo>
                    <a:lnTo>
                      <a:pt x="48222" y="55384"/>
                    </a:lnTo>
                    <a:lnTo>
                      <a:pt x="44196" y="51917"/>
                    </a:lnTo>
                    <a:lnTo>
                      <a:pt x="41541" y="47053"/>
                    </a:lnTo>
                    <a:lnTo>
                      <a:pt x="39104" y="39029"/>
                    </a:lnTo>
                    <a:lnTo>
                      <a:pt x="39967" y="30934"/>
                    </a:lnTo>
                    <a:lnTo>
                      <a:pt x="43820" y="23700"/>
                    </a:lnTo>
                    <a:lnTo>
                      <a:pt x="50355" y="18262"/>
                    </a:lnTo>
                    <a:lnTo>
                      <a:pt x="58396" y="15730"/>
                    </a:lnTo>
                    <a:lnTo>
                      <a:pt x="100541" y="15730"/>
                    </a:lnTo>
                    <a:lnTo>
                      <a:pt x="87257" y="5886"/>
                    </a:lnTo>
                    <a:lnTo>
                      <a:pt x="65709" y="0"/>
                    </a:lnTo>
                    <a:close/>
                  </a:path>
                  <a:path w="121285" h="88264">
                    <a:moveTo>
                      <a:pt x="100541" y="15730"/>
                    </a:moveTo>
                    <a:lnTo>
                      <a:pt x="58396" y="15730"/>
                    </a:lnTo>
                    <a:lnTo>
                      <a:pt x="66464" y="16370"/>
                    </a:lnTo>
                    <a:lnTo>
                      <a:pt x="73653" y="19934"/>
                    </a:lnTo>
                    <a:lnTo>
                      <a:pt x="79057" y="26174"/>
                    </a:lnTo>
                    <a:lnTo>
                      <a:pt x="81841" y="34454"/>
                    </a:lnTo>
                    <a:lnTo>
                      <a:pt x="81332" y="42703"/>
                    </a:lnTo>
                    <a:lnTo>
                      <a:pt x="77759" y="50066"/>
                    </a:lnTo>
                    <a:lnTo>
                      <a:pt x="71348" y="55689"/>
                    </a:lnTo>
                    <a:lnTo>
                      <a:pt x="69634" y="56680"/>
                    </a:lnTo>
                    <a:lnTo>
                      <a:pt x="67729" y="57276"/>
                    </a:lnTo>
                    <a:lnTo>
                      <a:pt x="65951" y="58115"/>
                    </a:lnTo>
                    <a:lnTo>
                      <a:pt x="64363" y="59816"/>
                    </a:lnTo>
                    <a:lnTo>
                      <a:pt x="66294" y="61175"/>
                    </a:lnTo>
                    <a:lnTo>
                      <a:pt x="67945" y="61594"/>
                    </a:lnTo>
                    <a:lnTo>
                      <a:pt x="76374" y="64444"/>
                    </a:lnTo>
                    <a:lnTo>
                      <a:pt x="95567" y="85928"/>
                    </a:lnTo>
                    <a:lnTo>
                      <a:pt x="97574" y="86525"/>
                    </a:lnTo>
                    <a:lnTo>
                      <a:pt x="103771" y="86855"/>
                    </a:lnTo>
                    <a:lnTo>
                      <a:pt x="110007" y="87845"/>
                    </a:lnTo>
                    <a:lnTo>
                      <a:pt x="116141" y="85839"/>
                    </a:lnTo>
                    <a:lnTo>
                      <a:pt x="118743" y="79421"/>
                    </a:lnTo>
                    <a:lnTo>
                      <a:pt x="120345" y="72812"/>
                    </a:lnTo>
                    <a:lnTo>
                      <a:pt x="121128" y="66036"/>
                    </a:lnTo>
                    <a:lnTo>
                      <a:pt x="121272" y="59118"/>
                    </a:lnTo>
                    <a:lnTo>
                      <a:pt x="116698" y="37229"/>
                    </a:lnTo>
                    <a:lnTo>
                      <a:pt x="104806" y="18891"/>
                    </a:lnTo>
                    <a:lnTo>
                      <a:pt x="100541" y="15730"/>
                    </a:lnTo>
                    <a:close/>
                  </a:path>
                  <a:path w="121285" h="88264">
                    <a:moveTo>
                      <a:pt x="56571" y="61353"/>
                    </a:moveTo>
                    <a:lnTo>
                      <a:pt x="54572" y="61353"/>
                    </a:lnTo>
                    <a:lnTo>
                      <a:pt x="56489" y="61518"/>
                    </a:lnTo>
                    <a:lnTo>
                      <a:pt x="56571" y="61353"/>
                    </a:lnTo>
                    <a:close/>
                  </a:path>
                </a:pathLst>
              </a:custGeom>
              <a:solidFill>
                <a:srgbClr val="FABD44"/>
              </a:solidFill>
            </p:spPr>
            <p:txBody>
              <a:bodyPr wrap="square" lIns="0" tIns="0" rIns="0" bIns="0" rtlCol="0"/>
              <a:lstStyle/>
              <a:p>
                <a:pPr marL="0" marR="0" lvl="0" indent="0" algn="l" defTabSz="746425" rtl="0" eaLnBrk="1" fontAlgn="auto" latinLnBrk="0" hangingPunct="1">
                  <a:lnSpc>
                    <a:spcPct val="100000"/>
                  </a:lnSpc>
                  <a:spcBef>
                    <a:spcPts val="0"/>
                  </a:spcBef>
                  <a:spcAft>
                    <a:spcPts val="0"/>
                  </a:spcAft>
                  <a:buClrTx/>
                  <a:buSzTx/>
                  <a:buFontTx/>
                  <a:buNone/>
                  <a:tabLst/>
                  <a:defRPr/>
                </a:pPr>
                <a:endParaRPr kumimoji="0" sz="1903" b="0" i="0" u="none" strike="noStrike" kern="1200" cap="none" spc="0" normalizeH="0" baseline="0" noProof="0">
                  <a:ln>
                    <a:noFill/>
                  </a:ln>
                  <a:solidFill>
                    <a:prstClr val="black"/>
                  </a:solidFill>
                  <a:effectLst/>
                  <a:uLnTx/>
                  <a:uFillTx/>
                  <a:latin typeface="Calibri"/>
                  <a:ea typeface="ＭＳ Ｐゴシック" panose="020B0600070205080204" pitchFamily="34" charset="-128"/>
                  <a:cs typeface="+mn-cs"/>
                </a:endParaRPr>
              </a:p>
            </p:txBody>
          </p:sp>
          <p:sp>
            <p:nvSpPr>
              <p:cNvPr id="524" name="object 33">
                <a:extLst>
                  <a:ext uri="{FF2B5EF4-FFF2-40B4-BE49-F238E27FC236}">
                    <a16:creationId xmlns:a16="http://schemas.microsoft.com/office/drawing/2014/main" id="{D662EE98-5B0A-2A4A-9229-C34D9616BF2A}"/>
                  </a:ext>
                </a:extLst>
              </p:cNvPr>
              <p:cNvSpPr/>
              <p:nvPr/>
            </p:nvSpPr>
            <p:spPr>
              <a:xfrm>
                <a:off x="6461856" y="4921088"/>
                <a:ext cx="144746" cy="49345"/>
              </a:xfrm>
              <a:custGeom>
                <a:avLst/>
                <a:gdLst/>
                <a:ahLst/>
                <a:cxnLst/>
                <a:rect l="l" t="t" r="r" b="b"/>
                <a:pathLst>
                  <a:path w="111760" h="38100">
                    <a:moveTo>
                      <a:pt x="89687" y="0"/>
                    </a:moveTo>
                    <a:lnTo>
                      <a:pt x="87528" y="190"/>
                    </a:lnTo>
                    <a:lnTo>
                      <a:pt x="21472" y="190"/>
                    </a:lnTo>
                    <a:lnTo>
                      <a:pt x="19685" y="1447"/>
                    </a:lnTo>
                    <a:lnTo>
                      <a:pt x="0" y="1714"/>
                    </a:lnTo>
                    <a:lnTo>
                      <a:pt x="1028" y="4457"/>
                    </a:lnTo>
                    <a:lnTo>
                      <a:pt x="14239" y="21947"/>
                    </a:lnTo>
                    <a:lnTo>
                      <a:pt x="32304" y="33432"/>
                    </a:lnTo>
                    <a:lnTo>
                      <a:pt x="53190" y="38040"/>
                    </a:lnTo>
                    <a:lnTo>
                      <a:pt x="74866" y="34899"/>
                    </a:lnTo>
                    <a:lnTo>
                      <a:pt x="86646" y="29633"/>
                    </a:lnTo>
                    <a:lnTo>
                      <a:pt x="96686" y="22402"/>
                    </a:lnTo>
                    <a:lnTo>
                      <a:pt x="104900" y="13143"/>
                    </a:lnTo>
                    <a:lnTo>
                      <a:pt x="111201" y="1790"/>
                    </a:lnTo>
                    <a:lnTo>
                      <a:pt x="91503" y="1447"/>
                    </a:lnTo>
                    <a:lnTo>
                      <a:pt x="89926" y="190"/>
                    </a:lnTo>
                    <a:lnTo>
                      <a:pt x="23660" y="190"/>
                    </a:lnTo>
                    <a:lnTo>
                      <a:pt x="21526" y="152"/>
                    </a:lnTo>
                    <a:lnTo>
                      <a:pt x="89878" y="152"/>
                    </a:lnTo>
                    <a:lnTo>
                      <a:pt x="89687" y="0"/>
                    </a:lnTo>
                    <a:close/>
                  </a:path>
                </a:pathLst>
              </a:custGeom>
              <a:solidFill>
                <a:srgbClr val="8A8C8A"/>
              </a:solidFill>
            </p:spPr>
            <p:txBody>
              <a:bodyPr wrap="square" lIns="0" tIns="0" rIns="0" bIns="0" rtlCol="0"/>
              <a:lstStyle/>
              <a:p>
                <a:pPr marL="0" marR="0" lvl="0" indent="0" algn="l" defTabSz="746425" rtl="0" eaLnBrk="1" fontAlgn="auto" latinLnBrk="0" hangingPunct="1">
                  <a:lnSpc>
                    <a:spcPct val="100000"/>
                  </a:lnSpc>
                  <a:spcBef>
                    <a:spcPts val="0"/>
                  </a:spcBef>
                  <a:spcAft>
                    <a:spcPts val="0"/>
                  </a:spcAft>
                  <a:buClrTx/>
                  <a:buSzTx/>
                  <a:buFontTx/>
                  <a:buNone/>
                  <a:tabLst/>
                  <a:defRPr/>
                </a:pPr>
                <a:endParaRPr kumimoji="0" sz="1903"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p:txBody>
          </p:sp>
          <p:sp>
            <p:nvSpPr>
              <p:cNvPr id="525" name="object 34">
                <a:extLst>
                  <a:ext uri="{FF2B5EF4-FFF2-40B4-BE49-F238E27FC236}">
                    <a16:creationId xmlns:a16="http://schemas.microsoft.com/office/drawing/2014/main" id="{EAFC0FA5-2001-B742-9F81-350CFA5F683D}"/>
                  </a:ext>
                </a:extLst>
              </p:cNvPr>
              <p:cNvSpPr/>
              <p:nvPr/>
            </p:nvSpPr>
            <p:spPr>
              <a:xfrm>
                <a:off x="6487352" y="4830811"/>
                <a:ext cx="93756" cy="92934"/>
              </a:xfrm>
              <a:custGeom>
                <a:avLst/>
                <a:gdLst/>
                <a:ahLst/>
                <a:cxnLst/>
                <a:rect l="l" t="t" r="r" b="b"/>
                <a:pathLst>
                  <a:path w="72389" h="71754">
                    <a:moveTo>
                      <a:pt x="36067" y="0"/>
                    </a:moveTo>
                    <a:lnTo>
                      <a:pt x="12407" y="24892"/>
                    </a:lnTo>
                    <a:lnTo>
                      <a:pt x="13855" y="30568"/>
                    </a:lnTo>
                    <a:lnTo>
                      <a:pt x="20878" y="40817"/>
                    </a:lnTo>
                    <a:lnTo>
                      <a:pt x="25984" y="43815"/>
                    </a:lnTo>
                    <a:lnTo>
                      <a:pt x="32588" y="45440"/>
                    </a:lnTo>
                    <a:lnTo>
                      <a:pt x="21368" y="48442"/>
                    </a:lnTo>
                    <a:lnTo>
                      <a:pt x="12193" y="53759"/>
                    </a:lnTo>
                    <a:lnTo>
                      <a:pt x="5068" y="61342"/>
                    </a:lnTo>
                    <a:lnTo>
                      <a:pt x="0" y="71145"/>
                    </a:lnTo>
                    <a:lnTo>
                      <a:pt x="71818" y="71158"/>
                    </a:lnTo>
                    <a:lnTo>
                      <a:pt x="66813" y="61219"/>
                    </a:lnTo>
                    <a:lnTo>
                      <a:pt x="59788" y="53730"/>
                    </a:lnTo>
                    <a:lnTo>
                      <a:pt x="50873" y="48523"/>
                    </a:lnTo>
                    <a:lnTo>
                      <a:pt x="40195" y="45427"/>
                    </a:lnTo>
                    <a:lnTo>
                      <a:pt x="49320" y="40565"/>
                    </a:lnTo>
                    <a:lnTo>
                      <a:pt x="55370" y="34367"/>
                    </a:lnTo>
                    <a:lnTo>
                      <a:pt x="58331" y="26877"/>
                    </a:lnTo>
                    <a:lnTo>
                      <a:pt x="58191" y="18135"/>
                    </a:lnTo>
                    <a:lnTo>
                      <a:pt x="55431" y="11029"/>
                    </a:lnTo>
                    <a:lnTo>
                      <a:pt x="50387" y="5276"/>
                    </a:lnTo>
                    <a:lnTo>
                      <a:pt x="43714" y="1419"/>
                    </a:lnTo>
                    <a:lnTo>
                      <a:pt x="36067" y="0"/>
                    </a:lnTo>
                    <a:close/>
                  </a:path>
                </a:pathLst>
              </a:custGeom>
              <a:solidFill>
                <a:srgbClr val="FFFFFF"/>
              </a:solidFill>
            </p:spPr>
            <p:txBody>
              <a:bodyPr wrap="square" lIns="0" tIns="0" rIns="0" bIns="0" rtlCol="0"/>
              <a:lstStyle/>
              <a:p>
                <a:pPr marL="0" marR="0" lvl="0" indent="0" algn="l" defTabSz="746425" rtl="0" eaLnBrk="1" fontAlgn="auto" latinLnBrk="0" hangingPunct="1">
                  <a:lnSpc>
                    <a:spcPct val="100000"/>
                  </a:lnSpc>
                  <a:spcBef>
                    <a:spcPts val="0"/>
                  </a:spcBef>
                  <a:spcAft>
                    <a:spcPts val="0"/>
                  </a:spcAft>
                  <a:buClrTx/>
                  <a:buSzTx/>
                  <a:buFontTx/>
                  <a:buNone/>
                  <a:tabLst/>
                  <a:defRPr/>
                </a:pPr>
                <a:endParaRPr kumimoji="0" sz="1903" b="0" i="0" u="none" strike="noStrike" kern="1200" cap="none" spc="0" normalizeH="0" baseline="0" noProof="0">
                  <a:ln>
                    <a:noFill/>
                  </a:ln>
                  <a:solidFill>
                    <a:prstClr val="black"/>
                  </a:solidFill>
                  <a:effectLst/>
                  <a:uLnTx/>
                  <a:uFillTx/>
                  <a:latin typeface="Calibri"/>
                  <a:ea typeface="ＭＳ Ｐゴシック" panose="020B0600070205080204" pitchFamily="34" charset="-128"/>
                  <a:cs typeface="+mn-cs"/>
                </a:endParaRPr>
              </a:p>
            </p:txBody>
          </p:sp>
        </p:grpSp>
      </p:grpSp>
      <p:grpSp>
        <p:nvGrpSpPr>
          <p:cNvPr id="672" name="Gruppieren 671">
            <a:extLst>
              <a:ext uri="{FF2B5EF4-FFF2-40B4-BE49-F238E27FC236}">
                <a16:creationId xmlns:a16="http://schemas.microsoft.com/office/drawing/2014/main" id="{D777C43D-950E-8B42-9F29-6D2F49713BE6}"/>
              </a:ext>
            </a:extLst>
          </p:cNvPr>
          <p:cNvGrpSpPr/>
          <p:nvPr/>
        </p:nvGrpSpPr>
        <p:grpSpPr>
          <a:xfrm>
            <a:off x="6775094" y="2637873"/>
            <a:ext cx="319824" cy="293878"/>
            <a:chOff x="10996685" y="4448324"/>
            <a:chExt cx="391784" cy="360000"/>
          </a:xfrm>
        </p:grpSpPr>
        <p:sp>
          <p:nvSpPr>
            <p:cNvPr id="673" name="Oval 672">
              <a:extLst>
                <a:ext uri="{FF2B5EF4-FFF2-40B4-BE49-F238E27FC236}">
                  <a16:creationId xmlns:a16="http://schemas.microsoft.com/office/drawing/2014/main" id="{AE65D1C7-19E6-2146-A9DB-0ED9EABB966C}"/>
                </a:ext>
              </a:extLst>
            </p:cNvPr>
            <p:cNvSpPr/>
            <p:nvPr/>
          </p:nvSpPr>
          <p:spPr>
            <a:xfrm>
              <a:off x="11006522" y="4448324"/>
              <a:ext cx="360000" cy="360000"/>
            </a:xfrm>
            <a:prstGeom prst="ellipse">
              <a:avLst/>
            </a:prstGeom>
            <a:noFill/>
            <a:ln w="127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46425" rtl="0" eaLnBrk="1" fontAlgn="auto" latinLnBrk="0" hangingPunct="1">
                <a:lnSpc>
                  <a:spcPct val="100000"/>
                </a:lnSpc>
                <a:spcBef>
                  <a:spcPts val="0"/>
                </a:spcBef>
                <a:spcAft>
                  <a:spcPts val="0"/>
                </a:spcAft>
                <a:buClrTx/>
                <a:buSzTx/>
                <a:buFontTx/>
                <a:buNone/>
                <a:tabLst/>
                <a:defRPr/>
              </a:pPr>
              <a:endParaRPr kumimoji="0" lang="de-DE" sz="1469" b="0" i="0" u="none" strike="noStrike" kern="1200" cap="none" spc="0" normalizeH="0" baseline="0" noProof="0">
                <a:ln>
                  <a:noFill/>
                </a:ln>
                <a:solidFill>
                  <a:prstClr val="white"/>
                </a:solidFill>
                <a:effectLst/>
                <a:uLnTx/>
                <a:uFillTx/>
                <a:latin typeface="Calibri"/>
                <a:ea typeface="+mn-ea"/>
                <a:cs typeface="+mn-cs"/>
              </a:endParaRPr>
            </a:p>
          </p:txBody>
        </p:sp>
        <p:sp>
          <p:nvSpPr>
            <p:cNvPr id="674" name="object 137">
              <a:extLst>
                <a:ext uri="{FF2B5EF4-FFF2-40B4-BE49-F238E27FC236}">
                  <a16:creationId xmlns:a16="http://schemas.microsoft.com/office/drawing/2014/main" id="{4A76C492-696A-4644-B66F-7A43B31E25BF}"/>
                </a:ext>
              </a:extLst>
            </p:cNvPr>
            <p:cNvSpPr txBox="1"/>
            <p:nvPr/>
          </p:nvSpPr>
          <p:spPr>
            <a:xfrm>
              <a:off x="10996685" y="4520723"/>
              <a:ext cx="391784" cy="185440"/>
            </a:xfrm>
            <a:prstGeom prst="rect">
              <a:avLst/>
            </a:prstGeom>
            <a:noFill/>
            <a:ln w="12700">
              <a:noFill/>
              <a:prstDash val="sysDash"/>
            </a:ln>
          </p:spPr>
          <p:txBody>
            <a:bodyPr vert="horz" wrap="square" lIns="0" tIns="12756" rIns="0" bIns="0" rtlCol="0">
              <a:spAutoFit/>
            </a:bodyPr>
            <a:lstStyle/>
            <a:p>
              <a:pPr marL="13427" marR="0" lvl="0" indent="0" algn="ctr" defTabSz="746425" rtl="0" eaLnBrk="1" fontAlgn="auto" latinLnBrk="0" hangingPunct="1">
                <a:lnSpc>
                  <a:spcPct val="100000"/>
                </a:lnSpc>
                <a:spcBef>
                  <a:spcPts val="100"/>
                </a:spcBef>
                <a:spcAft>
                  <a:spcPts val="0"/>
                </a:spcAft>
                <a:buClrTx/>
                <a:buSzTx/>
                <a:buFontTx/>
                <a:buNone/>
                <a:tabLst/>
                <a:defRPr/>
              </a:pPr>
              <a:r>
                <a:rPr kumimoji="0" lang="tr-TR" sz="900" b="1" i="0" u="none" strike="noStrike" kern="1200" cap="none" spc="-11" normalizeH="0" baseline="0" noProof="0" dirty="0">
                  <a:ln>
                    <a:noFill/>
                  </a:ln>
                  <a:solidFill>
                    <a:prstClr val="black">
                      <a:lumMod val="85000"/>
                      <a:lumOff val="15000"/>
                    </a:prstClr>
                  </a:solidFill>
                  <a:effectLst/>
                  <a:uLnTx/>
                  <a:uFillTx/>
                  <a:latin typeface="Arial" panose="020B0604020202020204" pitchFamily="34" charset="0"/>
                  <a:ea typeface="Helvetica Neue Condensed" panose="02000503000000020004" pitchFamily="2" charset="0"/>
                  <a:cs typeface="Arial" panose="020B0604020202020204" pitchFamily="34" charset="0"/>
                </a:rPr>
                <a:t>8%</a:t>
              </a:r>
              <a:endParaRPr kumimoji="0" sz="900" b="1"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Helvetica Neue Condensed" panose="02000503000000020004" pitchFamily="2" charset="0"/>
                <a:cs typeface="Arial" panose="020B0604020202020204" pitchFamily="34" charset="0"/>
              </a:endParaRPr>
            </a:p>
          </p:txBody>
        </p:sp>
      </p:grpSp>
      <p:grpSp>
        <p:nvGrpSpPr>
          <p:cNvPr id="675" name="Gruppieren 674">
            <a:extLst>
              <a:ext uri="{FF2B5EF4-FFF2-40B4-BE49-F238E27FC236}">
                <a16:creationId xmlns:a16="http://schemas.microsoft.com/office/drawing/2014/main" id="{69B288F9-54C1-1D47-88C9-9976C6807FB9}"/>
              </a:ext>
            </a:extLst>
          </p:cNvPr>
          <p:cNvGrpSpPr/>
          <p:nvPr/>
        </p:nvGrpSpPr>
        <p:grpSpPr>
          <a:xfrm>
            <a:off x="5943002" y="2628836"/>
            <a:ext cx="293878" cy="293878"/>
            <a:chOff x="10954630" y="3994237"/>
            <a:chExt cx="360000" cy="360000"/>
          </a:xfrm>
          <a:noFill/>
        </p:grpSpPr>
        <p:sp>
          <p:nvSpPr>
            <p:cNvPr id="676" name="Oval 675">
              <a:extLst>
                <a:ext uri="{FF2B5EF4-FFF2-40B4-BE49-F238E27FC236}">
                  <a16:creationId xmlns:a16="http://schemas.microsoft.com/office/drawing/2014/main" id="{62B62688-6508-514C-B8B5-AF763E3E9697}"/>
                </a:ext>
              </a:extLst>
            </p:cNvPr>
            <p:cNvSpPr/>
            <p:nvPr/>
          </p:nvSpPr>
          <p:spPr>
            <a:xfrm>
              <a:off x="10954630" y="3994237"/>
              <a:ext cx="360000" cy="360000"/>
            </a:xfrm>
            <a:prstGeom prst="ellipse">
              <a:avLst/>
            </a:prstGeom>
            <a:grpFill/>
            <a:ln w="127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46425" rtl="0" eaLnBrk="1" fontAlgn="auto" latinLnBrk="0" hangingPunct="1">
                <a:lnSpc>
                  <a:spcPct val="100000"/>
                </a:lnSpc>
                <a:spcBef>
                  <a:spcPts val="0"/>
                </a:spcBef>
                <a:spcAft>
                  <a:spcPts val="0"/>
                </a:spcAft>
                <a:buClrTx/>
                <a:buSzTx/>
                <a:buFontTx/>
                <a:buNone/>
                <a:tabLst/>
                <a:defRPr/>
              </a:pPr>
              <a:endParaRPr kumimoji="0" lang="de-DE" sz="1469" b="0" i="0" u="none" strike="noStrike" kern="1200" cap="none" spc="0" normalizeH="0" baseline="0" noProof="0" dirty="0">
                <a:ln>
                  <a:noFill/>
                </a:ln>
                <a:solidFill>
                  <a:prstClr val="white"/>
                </a:solidFill>
                <a:effectLst/>
                <a:uLnTx/>
                <a:uFillTx/>
                <a:latin typeface="Calibri"/>
                <a:ea typeface="+mn-ea"/>
                <a:cs typeface="+mn-cs"/>
              </a:endParaRPr>
            </a:p>
          </p:txBody>
        </p:sp>
        <p:sp>
          <p:nvSpPr>
            <p:cNvPr id="677" name="object 137">
              <a:extLst>
                <a:ext uri="{FF2B5EF4-FFF2-40B4-BE49-F238E27FC236}">
                  <a16:creationId xmlns:a16="http://schemas.microsoft.com/office/drawing/2014/main" id="{88EEEBD6-5A6E-8A49-A7D7-8914C7B5CB20}"/>
                </a:ext>
              </a:extLst>
            </p:cNvPr>
            <p:cNvSpPr txBox="1"/>
            <p:nvPr/>
          </p:nvSpPr>
          <p:spPr>
            <a:xfrm>
              <a:off x="10958914" y="4077237"/>
              <a:ext cx="344898" cy="185440"/>
            </a:xfrm>
            <a:prstGeom prst="rect">
              <a:avLst/>
            </a:prstGeom>
            <a:grpFill/>
            <a:ln>
              <a:noFill/>
            </a:ln>
          </p:spPr>
          <p:txBody>
            <a:bodyPr vert="horz" wrap="square" lIns="0" tIns="12756" rIns="0" bIns="0" rtlCol="0">
              <a:spAutoFit/>
            </a:bodyPr>
            <a:lstStyle/>
            <a:p>
              <a:pPr marL="13427" marR="0" lvl="0" indent="0" algn="ctr" defTabSz="746425" rtl="0" eaLnBrk="1" fontAlgn="auto" latinLnBrk="0" hangingPunct="1">
                <a:lnSpc>
                  <a:spcPct val="100000"/>
                </a:lnSpc>
                <a:spcBef>
                  <a:spcPts val="100"/>
                </a:spcBef>
                <a:spcAft>
                  <a:spcPts val="0"/>
                </a:spcAft>
                <a:buClrTx/>
                <a:buSzTx/>
                <a:buFontTx/>
                <a:buNone/>
                <a:tabLst/>
                <a:defRPr/>
              </a:pPr>
              <a:r>
                <a:rPr kumimoji="0" lang="tr-TR" sz="900" b="1" i="0" u="none" strike="noStrike" kern="1200" cap="none" spc="-11" normalizeH="0" baseline="0" noProof="0" dirty="0">
                  <a:ln>
                    <a:noFill/>
                  </a:ln>
                  <a:solidFill>
                    <a:prstClr val="black">
                      <a:lumMod val="85000"/>
                      <a:lumOff val="15000"/>
                    </a:prstClr>
                  </a:solidFill>
                  <a:effectLst/>
                  <a:uLnTx/>
                  <a:uFillTx/>
                  <a:latin typeface="Arial" panose="020B0604020202020204" pitchFamily="34" charset="0"/>
                  <a:ea typeface="Helvetica Neue Condensed" panose="02000503000000020004" pitchFamily="2" charset="0"/>
                  <a:cs typeface="Arial" panose="020B0604020202020204" pitchFamily="34" charset="0"/>
                </a:rPr>
                <a:t>15%</a:t>
              </a:r>
              <a:endParaRPr kumimoji="0" sz="900" b="1"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Helvetica Neue Condensed" panose="02000503000000020004" pitchFamily="2" charset="0"/>
                <a:cs typeface="Arial" panose="020B0604020202020204" pitchFamily="34" charset="0"/>
              </a:endParaRPr>
            </a:p>
          </p:txBody>
        </p:sp>
      </p:grpSp>
      <p:grpSp>
        <p:nvGrpSpPr>
          <p:cNvPr id="678" name="Gruppieren 677">
            <a:extLst>
              <a:ext uri="{FF2B5EF4-FFF2-40B4-BE49-F238E27FC236}">
                <a16:creationId xmlns:a16="http://schemas.microsoft.com/office/drawing/2014/main" id="{D6AD0DFD-5E5E-3546-A429-8A8BFD30B925}"/>
              </a:ext>
            </a:extLst>
          </p:cNvPr>
          <p:cNvGrpSpPr/>
          <p:nvPr/>
        </p:nvGrpSpPr>
        <p:grpSpPr>
          <a:xfrm>
            <a:off x="5050144" y="2625425"/>
            <a:ext cx="319824" cy="293878"/>
            <a:chOff x="11004857" y="4448324"/>
            <a:chExt cx="391784" cy="360000"/>
          </a:xfrm>
        </p:grpSpPr>
        <p:sp>
          <p:nvSpPr>
            <p:cNvPr id="679" name="Oval 678">
              <a:extLst>
                <a:ext uri="{FF2B5EF4-FFF2-40B4-BE49-F238E27FC236}">
                  <a16:creationId xmlns:a16="http://schemas.microsoft.com/office/drawing/2014/main" id="{93FF6DAC-8E6E-E14A-A229-80C947179393}"/>
                </a:ext>
              </a:extLst>
            </p:cNvPr>
            <p:cNvSpPr/>
            <p:nvPr/>
          </p:nvSpPr>
          <p:spPr>
            <a:xfrm>
              <a:off x="11006522" y="4448324"/>
              <a:ext cx="360000" cy="360000"/>
            </a:xfrm>
            <a:prstGeom prst="ellipse">
              <a:avLst/>
            </a:prstGeom>
            <a:noFill/>
            <a:ln w="127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46425" rtl="0" eaLnBrk="1" fontAlgn="auto" latinLnBrk="0" hangingPunct="1">
                <a:lnSpc>
                  <a:spcPct val="100000"/>
                </a:lnSpc>
                <a:spcBef>
                  <a:spcPts val="0"/>
                </a:spcBef>
                <a:spcAft>
                  <a:spcPts val="0"/>
                </a:spcAft>
                <a:buClrTx/>
                <a:buSzTx/>
                <a:buFontTx/>
                <a:buNone/>
                <a:tabLst/>
                <a:defRPr/>
              </a:pPr>
              <a:endParaRPr kumimoji="0" lang="de-DE" sz="1469" b="0" i="0" u="none" strike="noStrike" kern="1200" cap="none" spc="0" normalizeH="0" baseline="0" noProof="0">
                <a:ln>
                  <a:noFill/>
                </a:ln>
                <a:solidFill>
                  <a:prstClr val="white"/>
                </a:solidFill>
                <a:effectLst/>
                <a:uLnTx/>
                <a:uFillTx/>
                <a:latin typeface="Calibri"/>
                <a:ea typeface="+mn-ea"/>
                <a:cs typeface="+mn-cs"/>
              </a:endParaRPr>
            </a:p>
          </p:txBody>
        </p:sp>
        <p:sp>
          <p:nvSpPr>
            <p:cNvPr id="680" name="object 137">
              <a:extLst>
                <a:ext uri="{FF2B5EF4-FFF2-40B4-BE49-F238E27FC236}">
                  <a16:creationId xmlns:a16="http://schemas.microsoft.com/office/drawing/2014/main" id="{DE6E2775-3BF5-A647-AA1F-64FC44439C0C}"/>
                </a:ext>
              </a:extLst>
            </p:cNvPr>
            <p:cNvSpPr txBox="1"/>
            <p:nvPr/>
          </p:nvSpPr>
          <p:spPr>
            <a:xfrm>
              <a:off x="11004857" y="4527507"/>
              <a:ext cx="391784" cy="185440"/>
            </a:xfrm>
            <a:prstGeom prst="rect">
              <a:avLst/>
            </a:prstGeom>
            <a:noFill/>
          </p:spPr>
          <p:txBody>
            <a:bodyPr vert="horz" wrap="square" lIns="0" tIns="12756" rIns="0" bIns="0" rtlCol="0">
              <a:spAutoFit/>
            </a:bodyPr>
            <a:lstStyle/>
            <a:p>
              <a:pPr marL="13427" marR="0" lvl="0" indent="0" algn="ctr" defTabSz="746425" rtl="0" eaLnBrk="1" fontAlgn="auto" latinLnBrk="0" hangingPunct="1">
                <a:lnSpc>
                  <a:spcPct val="100000"/>
                </a:lnSpc>
                <a:spcBef>
                  <a:spcPts val="100"/>
                </a:spcBef>
                <a:spcAft>
                  <a:spcPts val="0"/>
                </a:spcAft>
                <a:buClrTx/>
                <a:buSzTx/>
                <a:buFontTx/>
                <a:buNone/>
                <a:tabLst/>
                <a:defRPr/>
              </a:pPr>
              <a:r>
                <a:rPr kumimoji="0" lang="tr-TR" sz="900" b="1" i="0" u="none" strike="noStrike" kern="1200" cap="none" spc="-11" normalizeH="0" baseline="0" noProof="0" dirty="0">
                  <a:ln>
                    <a:noFill/>
                  </a:ln>
                  <a:solidFill>
                    <a:prstClr val="black">
                      <a:lumMod val="85000"/>
                      <a:lumOff val="15000"/>
                    </a:prstClr>
                  </a:solidFill>
                  <a:effectLst/>
                  <a:uLnTx/>
                  <a:uFillTx/>
                  <a:latin typeface="Arial" panose="020B0604020202020204" pitchFamily="34" charset="0"/>
                  <a:ea typeface="Helvetica Neue Condensed" panose="02000503000000020004" pitchFamily="2" charset="0"/>
                  <a:cs typeface="Arial" panose="020B0604020202020204" pitchFamily="34" charset="0"/>
                </a:rPr>
                <a:t>25%</a:t>
              </a:r>
              <a:endParaRPr kumimoji="0" sz="900" b="1"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Helvetica Neue Condensed" panose="02000503000000020004" pitchFamily="2" charset="0"/>
                <a:cs typeface="Arial" panose="020B0604020202020204" pitchFamily="34" charset="0"/>
              </a:endParaRPr>
            </a:p>
          </p:txBody>
        </p:sp>
      </p:grpSp>
      <p:grpSp>
        <p:nvGrpSpPr>
          <p:cNvPr id="681" name="Gruppieren 680">
            <a:extLst>
              <a:ext uri="{FF2B5EF4-FFF2-40B4-BE49-F238E27FC236}">
                <a16:creationId xmlns:a16="http://schemas.microsoft.com/office/drawing/2014/main" id="{0116B499-4BB9-9546-AF32-265E39A8600E}"/>
              </a:ext>
            </a:extLst>
          </p:cNvPr>
          <p:cNvGrpSpPr/>
          <p:nvPr/>
        </p:nvGrpSpPr>
        <p:grpSpPr>
          <a:xfrm>
            <a:off x="1848837" y="2637490"/>
            <a:ext cx="319824" cy="293878"/>
            <a:chOff x="10999120" y="4448324"/>
            <a:chExt cx="391784" cy="360000"/>
          </a:xfrm>
        </p:grpSpPr>
        <p:sp>
          <p:nvSpPr>
            <p:cNvPr id="682" name="Oval 681">
              <a:extLst>
                <a:ext uri="{FF2B5EF4-FFF2-40B4-BE49-F238E27FC236}">
                  <a16:creationId xmlns:a16="http://schemas.microsoft.com/office/drawing/2014/main" id="{55D390D1-4657-8D46-9609-40E53EC19291}"/>
                </a:ext>
              </a:extLst>
            </p:cNvPr>
            <p:cNvSpPr/>
            <p:nvPr/>
          </p:nvSpPr>
          <p:spPr>
            <a:xfrm>
              <a:off x="11006522" y="4448324"/>
              <a:ext cx="360000" cy="360000"/>
            </a:xfrm>
            <a:prstGeom prst="ellipse">
              <a:avLst/>
            </a:prstGeom>
            <a:noFill/>
            <a:ln w="127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46425" rtl="0" eaLnBrk="1" fontAlgn="auto" latinLnBrk="0" hangingPunct="1">
                <a:lnSpc>
                  <a:spcPct val="100000"/>
                </a:lnSpc>
                <a:spcBef>
                  <a:spcPts val="0"/>
                </a:spcBef>
                <a:spcAft>
                  <a:spcPts val="0"/>
                </a:spcAft>
                <a:buClrTx/>
                <a:buSzTx/>
                <a:buFontTx/>
                <a:buNone/>
                <a:tabLst/>
                <a:defRPr/>
              </a:pPr>
              <a:endParaRPr kumimoji="0" lang="de-DE" sz="1469" b="0" i="0" u="none" strike="noStrike" kern="1200" cap="none" spc="0" normalizeH="0" baseline="0" noProof="0">
                <a:ln>
                  <a:noFill/>
                </a:ln>
                <a:solidFill>
                  <a:prstClr val="white"/>
                </a:solidFill>
                <a:effectLst/>
                <a:uLnTx/>
                <a:uFillTx/>
                <a:latin typeface="Calibri"/>
                <a:ea typeface="+mn-ea"/>
                <a:cs typeface="+mn-cs"/>
              </a:endParaRPr>
            </a:p>
          </p:txBody>
        </p:sp>
        <p:sp>
          <p:nvSpPr>
            <p:cNvPr id="683" name="object 137">
              <a:extLst>
                <a:ext uri="{FF2B5EF4-FFF2-40B4-BE49-F238E27FC236}">
                  <a16:creationId xmlns:a16="http://schemas.microsoft.com/office/drawing/2014/main" id="{D0C5263F-4214-DE48-9B7A-586BB1FB42A9}"/>
                </a:ext>
              </a:extLst>
            </p:cNvPr>
            <p:cNvSpPr txBox="1"/>
            <p:nvPr/>
          </p:nvSpPr>
          <p:spPr>
            <a:xfrm>
              <a:off x="10999120" y="4538877"/>
              <a:ext cx="391784" cy="166589"/>
            </a:xfrm>
            <a:prstGeom prst="rect">
              <a:avLst/>
            </a:prstGeom>
            <a:noFill/>
            <a:ln>
              <a:noFill/>
            </a:ln>
          </p:spPr>
          <p:txBody>
            <a:bodyPr vert="horz" wrap="square" lIns="0" tIns="12756" rIns="0" bIns="0" rtlCol="0">
              <a:spAutoFit/>
            </a:bodyPr>
            <a:lstStyle/>
            <a:p>
              <a:pPr marL="13427" marR="0" lvl="0" indent="0" algn="ctr" defTabSz="746425" rtl="0" eaLnBrk="1" fontAlgn="auto" latinLnBrk="0" hangingPunct="1">
                <a:lnSpc>
                  <a:spcPct val="100000"/>
                </a:lnSpc>
                <a:spcBef>
                  <a:spcPts val="100"/>
                </a:spcBef>
                <a:spcAft>
                  <a:spcPts val="0"/>
                </a:spcAft>
                <a:buClrTx/>
                <a:buSzTx/>
                <a:buFontTx/>
                <a:buNone/>
                <a:tabLst/>
                <a:defRPr/>
              </a:pPr>
              <a:r>
                <a:rPr kumimoji="0" lang="tr-TR" sz="800" b="1" i="0" u="none" strike="noStrike" kern="1200" cap="none" spc="-11" normalizeH="0" baseline="0" noProof="0" dirty="0">
                  <a:ln>
                    <a:noFill/>
                  </a:ln>
                  <a:solidFill>
                    <a:prstClr val="black">
                      <a:lumMod val="85000"/>
                      <a:lumOff val="15000"/>
                    </a:prstClr>
                  </a:solidFill>
                  <a:effectLst/>
                  <a:uLnTx/>
                  <a:uFillTx/>
                  <a:latin typeface="Arial" panose="020B0604020202020204" pitchFamily="34" charset="0"/>
                  <a:ea typeface="Helvetica Neue Condensed" panose="02000503000000020004" pitchFamily="2" charset="0"/>
                  <a:cs typeface="Arial" panose="020B0604020202020204" pitchFamily="34" charset="0"/>
                </a:rPr>
                <a:t>50%</a:t>
              </a:r>
              <a:endParaRPr kumimoji="0" sz="800" b="1"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Helvetica Neue Condensed" panose="02000503000000020004" pitchFamily="2" charset="0"/>
                <a:cs typeface="Arial" panose="020B0604020202020204" pitchFamily="34" charset="0"/>
              </a:endParaRPr>
            </a:p>
          </p:txBody>
        </p:sp>
      </p:grpSp>
      <p:grpSp>
        <p:nvGrpSpPr>
          <p:cNvPr id="747" name="Gruppieren 746">
            <a:extLst>
              <a:ext uri="{FF2B5EF4-FFF2-40B4-BE49-F238E27FC236}">
                <a16:creationId xmlns:a16="http://schemas.microsoft.com/office/drawing/2014/main" id="{F0363E83-8FEE-D046-A199-47BC5131AEA7}"/>
              </a:ext>
            </a:extLst>
          </p:cNvPr>
          <p:cNvGrpSpPr/>
          <p:nvPr/>
        </p:nvGrpSpPr>
        <p:grpSpPr>
          <a:xfrm>
            <a:off x="10424844" y="2650218"/>
            <a:ext cx="544319" cy="293878"/>
            <a:chOff x="10991544" y="4448324"/>
            <a:chExt cx="666790" cy="360000"/>
          </a:xfrm>
          <a:noFill/>
        </p:grpSpPr>
        <p:sp>
          <p:nvSpPr>
            <p:cNvPr id="748" name="Oval 747">
              <a:extLst>
                <a:ext uri="{FF2B5EF4-FFF2-40B4-BE49-F238E27FC236}">
                  <a16:creationId xmlns:a16="http://schemas.microsoft.com/office/drawing/2014/main" id="{FD6161BF-3492-BF42-809C-883BDD747532}"/>
                </a:ext>
              </a:extLst>
            </p:cNvPr>
            <p:cNvSpPr/>
            <p:nvPr/>
          </p:nvSpPr>
          <p:spPr>
            <a:xfrm>
              <a:off x="11006521" y="4448324"/>
              <a:ext cx="651813" cy="360000"/>
            </a:xfrm>
            <a:prstGeom prst="ellipse">
              <a:avLst/>
            </a:prstGeom>
            <a:grpFill/>
            <a:ln w="127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46425" rtl="0" eaLnBrk="1" fontAlgn="auto" latinLnBrk="0" hangingPunct="1">
                <a:lnSpc>
                  <a:spcPct val="100000"/>
                </a:lnSpc>
                <a:spcBef>
                  <a:spcPts val="0"/>
                </a:spcBef>
                <a:spcAft>
                  <a:spcPts val="0"/>
                </a:spcAft>
                <a:buClrTx/>
                <a:buSzTx/>
                <a:buFontTx/>
                <a:buNone/>
                <a:tabLst/>
                <a:defRPr/>
              </a:pPr>
              <a:endParaRPr kumimoji="0" lang="de-DE" sz="1469" b="0" i="0" u="none" strike="noStrike" kern="1200" cap="none" spc="0" normalizeH="0" baseline="0" noProof="0">
                <a:ln>
                  <a:noFill/>
                </a:ln>
                <a:solidFill>
                  <a:prstClr val="white"/>
                </a:solidFill>
                <a:effectLst/>
                <a:uLnTx/>
                <a:uFillTx/>
                <a:latin typeface="Calibri"/>
                <a:ea typeface="+mn-ea"/>
                <a:cs typeface="+mn-cs"/>
              </a:endParaRPr>
            </a:p>
          </p:txBody>
        </p:sp>
        <p:sp>
          <p:nvSpPr>
            <p:cNvPr id="749" name="object 137">
              <a:extLst>
                <a:ext uri="{FF2B5EF4-FFF2-40B4-BE49-F238E27FC236}">
                  <a16:creationId xmlns:a16="http://schemas.microsoft.com/office/drawing/2014/main" id="{3D475DBB-D511-B449-9BA1-C8661C4ED020}"/>
                </a:ext>
              </a:extLst>
            </p:cNvPr>
            <p:cNvSpPr txBox="1"/>
            <p:nvPr/>
          </p:nvSpPr>
          <p:spPr>
            <a:xfrm>
              <a:off x="10991544" y="4529413"/>
              <a:ext cx="661644" cy="185440"/>
            </a:xfrm>
            <a:prstGeom prst="rect">
              <a:avLst/>
            </a:prstGeom>
            <a:grpFill/>
            <a:ln w="12700">
              <a:noFill/>
              <a:prstDash val="sysDash"/>
            </a:ln>
          </p:spPr>
          <p:txBody>
            <a:bodyPr vert="horz" wrap="square" lIns="0" tIns="12756" rIns="0" bIns="0" rtlCol="0">
              <a:spAutoFit/>
            </a:bodyPr>
            <a:lstStyle/>
            <a:p>
              <a:pPr marL="13427" marR="0" lvl="0" indent="0" algn="ctr" defTabSz="746425" rtl="0" eaLnBrk="1" fontAlgn="auto" latinLnBrk="0" hangingPunct="1">
                <a:lnSpc>
                  <a:spcPct val="100000"/>
                </a:lnSpc>
                <a:spcBef>
                  <a:spcPts val="100"/>
                </a:spcBef>
                <a:spcAft>
                  <a:spcPts val="0"/>
                </a:spcAft>
                <a:buClrTx/>
                <a:buSzTx/>
                <a:buFontTx/>
                <a:buNone/>
                <a:tabLst/>
                <a:defRPr/>
              </a:pPr>
              <a:r>
                <a:rPr kumimoji="0" lang="tr-TR" sz="900" b="1" i="0" u="none" strike="noStrike" kern="1200" cap="none" spc="-11" normalizeH="0" baseline="0" noProof="0" dirty="0" err="1">
                  <a:ln>
                    <a:noFill/>
                  </a:ln>
                  <a:solidFill>
                    <a:prstClr val="black">
                      <a:lumMod val="85000"/>
                      <a:lumOff val="15000"/>
                    </a:prstClr>
                  </a:solidFill>
                  <a:effectLst/>
                  <a:uLnTx/>
                  <a:uFillTx/>
                  <a:latin typeface="Arial" panose="020B0604020202020204" pitchFamily="34" charset="0"/>
                  <a:ea typeface="Helvetica Neue Condensed" panose="02000503000000020004" pitchFamily="2" charset="0"/>
                  <a:cs typeface="Arial" panose="020B0604020202020204" pitchFamily="34" charset="0"/>
                </a:rPr>
                <a:t>bis</a:t>
              </a:r>
              <a:r>
                <a:rPr kumimoji="0" lang="tr-TR" sz="900" b="1" i="0" u="none" strike="noStrike" kern="1200" cap="none" spc="-11" normalizeH="0" baseline="0" noProof="0" dirty="0">
                  <a:ln>
                    <a:noFill/>
                  </a:ln>
                  <a:solidFill>
                    <a:prstClr val="black">
                      <a:lumMod val="85000"/>
                      <a:lumOff val="15000"/>
                    </a:prstClr>
                  </a:solidFill>
                  <a:effectLst/>
                  <a:uLnTx/>
                  <a:uFillTx/>
                  <a:latin typeface="Arial" panose="020B0604020202020204" pitchFamily="34" charset="0"/>
                  <a:ea typeface="Helvetica Neue Condensed" panose="02000503000000020004" pitchFamily="2" charset="0"/>
                  <a:cs typeface="Arial" panose="020B0604020202020204" pitchFamily="34" charset="0"/>
                </a:rPr>
                <a:t> 5%</a:t>
              </a:r>
              <a:endParaRPr kumimoji="0" sz="900" b="1"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Helvetica Neue Condensed" panose="02000503000000020004" pitchFamily="2" charset="0"/>
                <a:cs typeface="Arial" panose="020B0604020202020204" pitchFamily="34" charset="0"/>
              </a:endParaRPr>
            </a:p>
          </p:txBody>
        </p:sp>
      </p:grpSp>
      <p:grpSp>
        <p:nvGrpSpPr>
          <p:cNvPr id="25" name="Gruppieren 24">
            <a:extLst>
              <a:ext uri="{FF2B5EF4-FFF2-40B4-BE49-F238E27FC236}">
                <a16:creationId xmlns:a16="http://schemas.microsoft.com/office/drawing/2014/main" id="{89C4BE94-0DC5-4E4B-9D4B-B09F852BED7B}"/>
              </a:ext>
            </a:extLst>
          </p:cNvPr>
          <p:cNvGrpSpPr/>
          <p:nvPr/>
        </p:nvGrpSpPr>
        <p:grpSpPr>
          <a:xfrm>
            <a:off x="622041" y="5934790"/>
            <a:ext cx="3097695" cy="670434"/>
            <a:chOff x="762000" y="7270117"/>
            <a:chExt cx="3389520" cy="821282"/>
          </a:xfrm>
        </p:grpSpPr>
        <p:grpSp>
          <p:nvGrpSpPr>
            <p:cNvPr id="767" name="Gruppieren 766">
              <a:extLst>
                <a:ext uri="{FF2B5EF4-FFF2-40B4-BE49-F238E27FC236}">
                  <a16:creationId xmlns:a16="http://schemas.microsoft.com/office/drawing/2014/main" id="{3107EBA5-BE83-6846-9F7F-1A8612DE1429}"/>
                </a:ext>
              </a:extLst>
            </p:cNvPr>
            <p:cNvGrpSpPr/>
            <p:nvPr/>
          </p:nvGrpSpPr>
          <p:grpSpPr>
            <a:xfrm>
              <a:off x="1762431" y="7719274"/>
              <a:ext cx="360000" cy="360000"/>
              <a:chOff x="11006522" y="4448324"/>
              <a:chExt cx="360000" cy="360000"/>
            </a:xfrm>
          </p:grpSpPr>
          <p:sp>
            <p:nvSpPr>
              <p:cNvPr id="768" name="Oval 767">
                <a:extLst>
                  <a:ext uri="{FF2B5EF4-FFF2-40B4-BE49-F238E27FC236}">
                    <a16:creationId xmlns:a16="http://schemas.microsoft.com/office/drawing/2014/main" id="{57C9BA82-33D7-E740-A2B7-0DC68BB8C643}"/>
                  </a:ext>
                </a:extLst>
              </p:cNvPr>
              <p:cNvSpPr/>
              <p:nvPr/>
            </p:nvSpPr>
            <p:spPr>
              <a:xfrm>
                <a:off x="11006522" y="4448324"/>
                <a:ext cx="360000" cy="360000"/>
              </a:xfrm>
              <a:prstGeom prst="ellipse">
                <a:avLst/>
              </a:prstGeom>
              <a:noFill/>
              <a:ln w="127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46425" rtl="0" eaLnBrk="1" fontAlgn="auto" latinLnBrk="0" hangingPunct="1">
                  <a:lnSpc>
                    <a:spcPct val="100000"/>
                  </a:lnSpc>
                  <a:spcBef>
                    <a:spcPts val="0"/>
                  </a:spcBef>
                  <a:spcAft>
                    <a:spcPts val="0"/>
                  </a:spcAft>
                  <a:buClrTx/>
                  <a:buSzTx/>
                  <a:buFontTx/>
                  <a:buNone/>
                  <a:tabLst/>
                  <a:defRPr/>
                </a:pPr>
                <a:endParaRPr kumimoji="0" lang="de-DE" sz="1469" b="0" i="0" u="none" strike="noStrike" kern="1200" cap="none" spc="0" normalizeH="0" baseline="0" noProof="0">
                  <a:ln>
                    <a:noFill/>
                  </a:ln>
                  <a:solidFill>
                    <a:prstClr val="white"/>
                  </a:solidFill>
                  <a:effectLst/>
                  <a:uLnTx/>
                  <a:uFillTx/>
                  <a:latin typeface="Calibri"/>
                  <a:ea typeface="+mn-ea"/>
                  <a:cs typeface="+mn-cs"/>
                </a:endParaRPr>
              </a:p>
            </p:txBody>
          </p:sp>
          <p:sp>
            <p:nvSpPr>
              <p:cNvPr id="769" name="object 137">
                <a:extLst>
                  <a:ext uri="{FF2B5EF4-FFF2-40B4-BE49-F238E27FC236}">
                    <a16:creationId xmlns:a16="http://schemas.microsoft.com/office/drawing/2014/main" id="{9A90763F-E698-C448-9B92-712FE9B9243E}"/>
                  </a:ext>
                </a:extLst>
              </p:cNvPr>
              <p:cNvSpPr txBox="1"/>
              <p:nvPr/>
            </p:nvSpPr>
            <p:spPr>
              <a:xfrm>
                <a:off x="11025771" y="4515234"/>
                <a:ext cx="340460" cy="185441"/>
              </a:xfrm>
              <a:prstGeom prst="rect">
                <a:avLst/>
              </a:prstGeom>
              <a:noFill/>
              <a:ln w="12700">
                <a:noFill/>
                <a:prstDash val="sysDash"/>
              </a:ln>
            </p:spPr>
            <p:txBody>
              <a:bodyPr vert="horz" wrap="square" lIns="0" tIns="12756" rIns="0" bIns="0" rtlCol="0">
                <a:spAutoFit/>
              </a:bodyPr>
              <a:lstStyle/>
              <a:p>
                <a:pPr marL="13427" marR="0" lvl="0" indent="0" algn="ctr" defTabSz="746425" rtl="0" eaLnBrk="1" fontAlgn="auto" latinLnBrk="0" hangingPunct="1">
                  <a:lnSpc>
                    <a:spcPct val="100000"/>
                  </a:lnSpc>
                  <a:spcBef>
                    <a:spcPts val="100"/>
                  </a:spcBef>
                  <a:spcAft>
                    <a:spcPts val="0"/>
                  </a:spcAft>
                  <a:buClrTx/>
                  <a:buSzTx/>
                  <a:buFontTx/>
                  <a:buNone/>
                  <a:tabLst/>
                  <a:defRPr/>
                </a:pPr>
                <a:r>
                  <a:rPr kumimoji="0" lang="tr-TR" sz="900" b="1" i="0" u="none" strike="noStrike" kern="1200" cap="none" spc="-11" normalizeH="0" baseline="0" noProof="0" dirty="0">
                    <a:ln>
                      <a:noFill/>
                    </a:ln>
                    <a:solidFill>
                      <a:prstClr val="black">
                        <a:lumMod val="85000"/>
                        <a:lumOff val="15000"/>
                      </a:prstClr>
                    </a:solidFill>
                    <a:effectLst/>
                    <a:uLnTx/>
                    <a:uFillTx/>
                    <a:latin typeface="Arial" panose="020B0604020202020204" pitchFamily="34" charset="0"/>
                    <a:ea typeface="Helvetica Neue Condensed" panose="02000503000000020004" pitchFamily="2" charset="0"/>
                    <a:cs typeface="Arial" panose="020B0604020202020204" pitchFamily="34" charset="0"/>
                  </a:rPr>
                  <a:t>42%</a:t>
                </a:r>
                <a:endParaRPr kumimoji="0" sz="900" b="1"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Helvetica Neue Condensed" panose="02000503000000020004" pitchFamily="2" charset="0"/>
                  <a:cs typeface="Arial" panose="020B0604020202020204" pitchFamily="34" charset="0"/>
                </a:endParaRPr>
              </a:p>
            </p:txBody>
          </p:sp>
        </p:grpSp>
        <p:sp>
          <p:nvSpPr>
            <p:cNvPr id="450" name="object 135">
              <a:extLst>
                <a:ext uri="{FF2B5EF4-FFF2-40B4-BE49-F238E27FC236}">
                  <a16:creationId xmlns:a16="http://schemas.microsoft.com/office/drawing/2014/main" id="{637E0506-10F2-9644-A5CF-6AC66EA4529B}"/>
                </a:ext>
              </a:extLst>
            </p:cNvPr>
            <p:cNvSpPr txBox="1"/>
            <p:nvPr/>
          </p:nvSpPr>
          <p:spPr>
            <a:xfrm>
              <a:off x="762000" y="7270117"/>
              <a:ext cx="3389520" cy="395297"/>
            </a:xfrm>
            <a:prstGeom prst="rect">
              <a:avLst/>
            </a:prstGeom>
          </p:spPr>
          <p:txBody>
            <a:bodyPr vert="horz" wrap="square" lIns="0" tIns="14770" rIns="0" bIns="0" rtlCol="0">
              <a:spAutoFit/>
            </a:bodyPr>
            <a:lstStyle/>
            <a:p>
              <a:pPr marL="13427" marR="0" lvl="0" indent="0" algn="l" defTabSz="746425" rtl="0" eaLnBrk="1" fontAlgn="auto" latinLnBrk="0" hangingPunct="1">
                <a:lnSpc>
                  <a:spcPct val="100000"/>
                </a:lnSpc>
                <a:spcBef>
                  <a:spcPts val="116"/>
                </a:spcBef>
                <a:spcAft>
                  <a:spcPts val="0"/>
                </a:spcAft>
                <a:buClrTx/>
                <a:buSzTx/>
                <a:buFontTx/>
                <a:buNone/>
                <a:tabLst/>
                <a:defRPr/>
              </a:pPr>
              <a:r>
                <a:rPr kumimoji="0" lang="tr-TR" sz="2000" b="1" i="0" u="none" strike="noStrike" kern="1200" cap="none" spc="5" normalizeH="0" baseline="0" noProof="0" dirty="0">
                  <a:ln>
                    <a:noFill/>
                  </a:ln>
                  <a:solidFill>
                    <a:prstClr val="black">
                      <a:lumMod val="85000"/>
                      <a:lumOff val="15000"/>
                    </a:prstClr>
                  </a:solidFill>
                  <a:effectLst/>
                  <a:uLnTx/>
                  <a:uFillTx/>
                  <a:latin typeface="Arial" panose="020B0604020202020204" pitchFamily="34" charset="0"/>
                  <a:ea typeface="Helvetica Neue Condensed" panose="02000503000000020004" pitchFamily="2" charset="0"/>
                  <a:cs typeface="Arial" panose="020B0604020202020204" pitchFamily="34" charset="0"/>
                </a:rPr>
                <a:t>DIREKTES EINKOMMEN</a:t>
              </a:r>
              <a:endParaRPr kumimoji="0" sz="2000" b="1"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Helvetica Neue Condensed" panose="02000503000000020004" pitchFamily="2" charset="0"/>
                <a:cs typeface="Arial" panose="020B0604020202020204" pitchFamily="34" charset="0"/>
              </a:endParaRPr>
            </a:p>
          </p:txBody>
        </p:sp>
        <p:grpSp>
          <p:nvGrpSpPr>
            <p:cNvPr id="657" name="Gruppieren 656">
              <a:extLst>
                <a:ext uri="{FF2B5EF4-FFF2-40B4-BE49-F238E27FC236}">
                  <a16:creationId xmlns:a16="http://schemas.microsoft.com/office/drawing/2014/main" id="{2837A0FD-9746-EC49-859E-47AF83E51D3B}"/>
                </a:ext>
              </a:extLst>
            </p:cNvPr>
            <p:cNvGrpSpPr/>
            <p:nvPr/>
          </p:nvGrpSpPr>
          <p:grpSpPr>
            <a:xfrm>
              <a:off x="840791" y="7714477"/>
              <a:ext cx="361479" cy="360000"/>
              <a:chOff x="11063289" y="4443527"/>
              <a:chExt cx="361479" cy="360000"/>
            </a:xfrm>
          </p:grpSpPr>
          <p:sp>
            <p:nvSpPr>
              <p:cNvPr id="658" name="Oval 657">
                <a:extLst>
                  <a:ext uri="{FF2B5EF4-FFF2-40B4-BE49-F238E27FC236}">
                    <a16:creationId xmlns:a16="http://schemas.microsoft.com/office/drawing/2014/main" id="{0FD4046A-B560-A542-9CAE-A67044E04595}"/>
                  </a:ext>
                </a:extLst>
              </p:cNvPr>
              <p:cNvSpPr/>
              <p:nvPr/>
            </p:nvSpPr>
            <p:spPr>
              <a:xfrm>
                <a:off x="11064768" y="4443527"/>
                <a:ext cx="360000" cy="360000"/>
              </a:xfrm>
              <a:prstGeom prst="ellipse">
                <a:avLst/>
              </a:prstGeom>
              <a:noFill/>
              <a:ln w="127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46425" rtl="0" eaLnBrk="1" fontAlgn="auto" latinLnBrk="0" hangingPunct="1">
                  <a:lnSpc>
                    <a:spcPct val="100000"/>
                  </a:lnSpc>
                  <a:spcBef>
                    <a:spcPts val="0"/>
                  </a:spcBef>
                  <a:spcAft>
                    <a:spcPts val="0"/>
                  </a:spcAft>
                  <a:buClrTx/>
                  <a:buSzTx/>
                  <a:buFontTx/>
                  <a:buNone/>
                  <a:tabLst/>
                  <a:defRPr/>
                </a:pPr>
                <a:endParaRPr kumimoji="0" lang="de-DE" sz="1469" b="0" i="0" u="none" strike="noStrike" kern="1200" cap="none" spc="0" normalizeH="0" baseline="0" noProof="0">
                  <a:ln>
                    <a:noFill/>
                  </a:ln>
                  <a:solidFill>
                    <a:prstClr val="black">
                      <a:lumMod val="85000"/>
                      <a:lumOff val="15000"/>
                    </a:prstClr>
                  </a:solidFill>
                  <a:effectLst/>
                  <a:uLnTx/>
                  <a:uFillTx/>
                  <a:latin typeface="Calibri"/>
                  <a:ea typeface="+mn-ea"/>
                  <a:cs typeface="+mn-cs"/>
                </a:endParaRPr>
              </a:p>
            </p:txBody>
          </p:sp>
          <p:sp>
            <p:nvSpPr>
              <p:cNvPr id="659" name="object 137">
                <a:extLst>
                  <a:ext uri="{FF2B5EF4-FFF2-40B4-BE49-F238E27FC236}">
                    <a16:creationId xmlns:a16="http://schemas.microsoft.com/office/drawing/2014/main" id="{2431FA38-CDFC-E247-9A0B-59112ABC1B25}"/>
                  </a:ext>
                </a:extLst>
              </p:cNvPr>
              <p:cNvSpPr txBox="1"/>
              <p:nvPr/>
            </p:nvSpPr>
            <p:spPr>
              <a:xfrm>
                <a:off x="11063289" y="4537155"/>
                <a:ext cx="316645" cy="185441"/>
              </a:xfrm>
              <a:prstGeom prst="rect">
                <a:avLst/>
              </a:prstGeom>
              <a:noFill/>
              <a:ln w="12700">
                <a:noFill/>
                <a:prstDash val="sysDash"/>
              </a:ln>
            </p:spPr>
            <p:txBody>
              <a:bodyPr vert="horz" wrap="square" lIns="0" tIns="12756" rIns="0" bIns="0" rtlCol="0">
                <a:spAutoFit/>
              </a:bodyPr>
              <a:lstStyle/>
              <a:p>
                <a:pPr marL="13427" marR="0" lvl="0" indent="0" algn="ctr" defTabSz="746425" rtl="0" eaLnBrk="1" fontAlgn="auto" latinLnBrk="0" hangingPunct="1">
                  <a:lnSpc>
                    <a:spcPct val="100000"/>
                  </a:lnSpc>
                  <a:spcBef>
                    <a:spcPts val="100"/>
                  </a:spcBef>
                  <a:spcAft>
                    <a:spcPts val="0"/>
                  </a:spcAft>
                  <a:buClrTx/>
                  <a:buSzTx/>
                  <a:buFontTx/>
                  <a:buNone/>
                  <a:tabLst/>
                  <a:defRPr/>
                </a:pPr>
                <a:r>
                  <a:rPr kumimoji="0" lang="tr-TR" sz="900" b="1" i="0" u="none" strike="noStrike" kern="1200" cap="none" spc="-11" normalizeH="0" baseline="0" noProof="0" dirty="0">
                    <a:ln>
                      <a:noFill/>
                    </a:ln>
                    <a:solidFill>
                      <a:prstClr val="black">
                        <a:lumMod val="85000"/>
                        <a:lumOff val="15000"/>
                      </a:prstClr>
                    </a:solidFill>
                    <a:effectLst/>
                    <a:uLnTx/>
                    <a:uFillTx/>
                    <a:latin typeface="Arial" panose="020B0604020202020204" pitchFamily="34" charset="0"/>
                    <a:ea typeface="Helvetica Neue Condensed" panose="02000503000000020004" pitchFamily="2" charset="0"/>
                    <a:cs typeface="Arial" panose="020B0604020202020204" pitchFamily="34" charset="0"/>
                  </a:rPr>
                  <a:t>25%</a:t>
                </a:r>
                <a:endParaRPr kumimoji="0" sz="900" b="1"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Helvetica Neue Condensed" panose="02000503000000020004" pitchFamily="2" charset="0"/>
                  <a:cs typeface="Arial" panose="020B0604020202020204" pitchFamily="34" charset="0"/>
                </a:endParaRPr>
              </a:p>
            </p:txBody>
          </p:sp>
        </p:grpSp>
        <p:grpSp>
          <p:nvGrpSpPr>
            <p:cNvPr id="666" name="Gruppieren 665">
              <a:extLst>
                <a:ext uri="{FF2B5EF4-FFF2-40B4-BE49-F238E27FC236}">
                  <a16:creationId xmlns:a16="http://schemas.microsoft.com/office/drawing/2014/main" id="{6087F0F9-C17E-DE49-9492-105B12C8FBEE}"/>
                </a:ext>
              </a:extLst>
            </p:cNvPr>
            <p:cNvGrpSpPr/>
            <p:nvPr/>
          </p:nvGrpSpPr>
          <p:grpSpPr>
            <a:xfrm>
              <a:off x="1315020" y="7728917"/>
              <a:ext cx="360000" cy="362482"/>
              <a:chOff x="11036552" y="4457967"/>
              <a:chExt cx="360000" cy="362482"/>
            </a:xfrm>
          </p:grpSpPr>
          <p:sp>
            <p:nvSpPr>
              <p:cNvPr id="667" name="Oval 666">
                <a:extLst>
                  <a:ext uri="{FF2B5EF4-FFF2-40B4-BE49-F238E27FC236}">
                    <a16:creationId xmlns:a16="http://schemas.microsoft.com/office/drawing/2014/main" id="{54E72774-27D2-8841-AF4A-3B156098F03A}"/>
                  </a:ext>
                </a:extLst>
              </p:cNvPr>
              <p:cNvSpPr/>
              <p:nvPr/>
            </p:nvSpPr>
            <p:spPr>
              <a:xfrm>
                <a:off x="11036552" y="4457967"/>
                <a:ext cx="360000" cy="362482"/>
              </a:xfrm>
              <a:prstGeom prst="ellipse">
                <a:avLst/>
              </a:prstGeom>
              <a:noFill/>
              <a:ln w="127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46425" rtl="0" eaLnBrk="1" fontAlgn="auto" latinLnBrk="0" hangingPunct="1">
                  <a:lnSpc>
                    <a:spcPct val="100000"/>
                  </a:lnSpc>
                  <a:spcBef>
                    <a:spcPts val="0"/>
                  </a:spcBef>
                  <a:spcAft>
                    <a:spcPts val="0"/>
                  </a:spcAft>
                  <a:buClrTx/>
                  <a:buSzTx/>
                  <a:buFontTx/>
                  <a:buNone/>
                  <a:tabLst/>
                  <a:defRPr/>
                </a:pPr>
                <a:endParaRPr kumimoji="0" lang="de-DE" sz="1469" b="0" i="0" u="none" strike="noStrike" kern="1200" cap="none" spc="0" normalizeH="0" baseline="0" noProof="0" dirty="0">
                  <a:ln>
                    <a:noFill/>
                  </a:ln>
                  <a:solidFill>
                    <a:prstClr val="white"/>
                  </a:solidFill>
                  <a:effectLst/>
                  <a:uLnTx/>
                  <a:uFillTx/>
                  <a:latin typeface="Calibri"/>
                  <a:ea typeface="+mn-ea"/>
                  <a:cs typeface="+mn-cs"/>
                </a:endParaRPr>
              </a:p>
            </p:txBody>
          </p:sp>
          <p:sp>
            <p:nvSpPr>
              <p:cNvPr id="668" name="object 137">
                <a:extLst>
                  <a:ext uri="{FF2B5EF4-FFF2-40B4-BE49-F238E27FC236}">
                    <a16:creationId xmlns:a16="http://schemas.microsoft.com/office/drawing/2014/main" id="{6532DDBC-4BA5-3A48-A36B-97FB7FA8F23B}"/>
                  </a:ext>
                </a:extLst>
              </p:cNvPr>
              <p:cNvSpPr txBox="1"/>
              <p:nvPr/>
            </p:nvSpPr>
            <p:spPr>
              <a:xfrm>
                <a:off x="11036552" y="4537156"/>
                <a:ext cx="315167" cy="185440"/>
              </a:xfrm>
              <a:prstGeom prst="rect">
                <a:avLst/>
              </a:prstGeom>
              <a:noFill/>
              <a:ln w="12700">
                <a:noFill/>
                <a:prstDash val="sysDash"/>
              </a:ln>
            </p:spPr>
            <p:txBody>
              <a:bodyPr vert="horz" wrap="square" lIns="0" tIns="12756" rIns="0" bIns="0" rtlCol="0">
                <a:spAutoFit/>
              </a:bodyPr>
              <a:lstStyle/>
              <a:p>
                <a:pPr marL="13427" marR="0" lvl="0" indent="0" algn="ctr" defTabSz="746425" rtl="0" eaLnBrk="1" fontAlgn="auto" latinLnBrk="0" hangingPunct="1">
                  <a:lnSpc>
                    <a:spcPct val="100000"/>
                  </a:lnSpc>
                  <a:spcBef>
                    <a:spcPts val="100"/>
                  </a:spcBef>
                  <a:spcAft>
                    <a:spcPts val="0"/>
                  </a:spcAft>
                  <a:buClrTx/>
                  <a:buSzTx/>
                  <a:buFontTx/>
                  <a:buNone/>
                  <a:tabLst/>
                  <a:defRPr/>
                </a:pPr>
                <a:r>
                  <a:rPr kumimoji="0" lang="tr-TR" sz="900" b="1" i="0" u="none" strike="noStrike" kern="1200" cap="none" spc="-11" normalizeH="0" baseline="0" noProof="0" dirty="0">
                    <a:ln>
                      <a:noFill/>
                    </a:ln>
                    <a:solidFill>
                      <a:prstClr val="black">
                        <a:lumMod val="85000"/>
                        <a:lumOff val="15000"/>
                      </a:prstClr>
                    </a:solidFill>
                    <a:effectLst/>
                    <a:uLnTx/>
                    <a:uFillTx/>
                    <a:latin typeface="Arial" panose="020B0604020202020204" pitchFamily="34" charset="0"/>
                    <a:ea typeface="Helvetica Neue Condensed" panose="02000503000000020004" pitchFamily="2" charset="0"/>
                    <a:cs typeface="Arial" panose="020B0604020202020204" pitchFamily="34" charset="0"/>
                  </a:rPr>
                  <a:t>35%</a:t>
                </a:r>
                <a:endParaRPr kumimoji="0" sz="900" b="1"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Helvetica Neue Condensed" panose="02000503000000020004" pitchFamily="2" charset="0"/>
                  <a:cs typeface="Arial" panose="020B0604020202020204" pitchFamily="34" charset="0"/>
                </a:endParaRPr>
              </a:p>
            </p:txBody>
          </p:sp>
        </p:grpSp>
        <p:grpSp>
          <p:nvGrpSpPr>
            <p:cNvPr id="770" name="Gruppieren 769">
              <a:extLst>
                <a:ext uri="{FF2B5EF4-FFF2-40B4-BE49-F238E27FC236}">
                  <a16:creationId xmlns:a16="http://schemas.microsoft.com/office/drawing/2014/main" id="{1D2A4A79-C360-234A-80DE-8EC249622588}"/>
                </a:ext>
              </a:extLst>
            </p:cNvPr>
            <p:cNvGrpSpPr/>
            <p:nvPr/>
          </p:nvGrpSpPr>
          <p:grpSpPr>
            <a:xfrm>
              <a:off x="2249076" y="7719274"/>
              <a:ext cx="360000" cy="360000"/>
              <a:chOff x="11006518" y="4448324"/>
              <a:chExt cx="360000" cy="360000"/>
            </a:xfrm>
          </p:grpSpPr>
          <p:sp>
            <p:nvSpPr>
              <p:cNvPr id="771" name="Oval 770">
                <a:extLst>
                  <a:ext uri="{FF2B5EF4-FFF2-40B4-BE49-F238E27FC236}">
                    <a16:creationId xmlns:a16="http://schemas.microsoft.com/office/drawing/2014/main" id="{A3178F14-ED81-8644-A33F-8B41704885C2}"/>
                  </a:ext>
                </a:extLst>
              </p:cNvPr>
              <p:cNvSpPr/>
              <p:nvPr/>
            </p:nvSpPr>
            <p:spPr>
              <a:xfrm>
                <a:off x="11006518" y="4448324"/>
                <a:ext cx="360000" cy="360000"/>
              </a:xfrm>
              <a:prstGeom prst="ellipse">
                <a:avLst/>
              </a:prstGeom>
              <a:noFill/>
              <a:ln w="127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46425" rtl="0" eaLnBrk="1" fontAlgn="auto" latinLnBrk="0" hangingPunct="1">
                  <a:lnSpc>
                    <a:spcPct val="100000"/>
                  </a:lnSpc>
                  <a:spcBef>
                    <a:spcPts val="0"/>
                  </a:spcBef>
                  <a:spcAft>
                    <a:spcPts val="0"/>
                  </a:spcAft>
                  <a:buClrTx/>
                  <a:buSzTx/>
                  <a:buFontTx/>
                  <a:buNone/>
                  <a:tabLst/>
                  <a:defRPr/>
                </a:pPr>
                <a:endParaRPr kumimoji="0" lang="de-DE" sz="1469" b="0" i="0" u="none" strike="noStrike" kern="1200" cap="none" spc="0" normalizeH="0" baseline="0" noProof="0" dirty="0">
                  <a:ln>
                    <a:solidFill>
                      <a:prstClr val="black"/>
                    </a:solidFill>
                  </a:ln>
                  <a:solidFill>
                    <a:prstClr val="black"/>
                  </a:solidFill>
                  <a:effectLst/>
                  <a:uLnTx/>
                  <a:uFillTx/>
                  <a:latin typeface="Calibri"/>
                  <a:ea typeface="+mn-ea"/>
                  <a:cs typeface="+mn-cs"/>
                </a:endParaRPr>
              </a:p>
            </p:txBody>
          </p:sp>
          <p:sp>
            <p:nvSpPr>
              <p:cNvPr id="772" name="object 137">
                <a:extLst>
                  <a:ext uri="{FF2B5EF4-FFF2-40B4-BE49-F238E27FC236}">
                    <a16:creationId xmlns:a16="http://schemas.microsoft.com/office/drawing/2014/main" id="{315611A1-6335-9049-810C-4219ABD1BDAD}"/>
                  </a:ext>
                </a:extLst>
              </p:cNvPr>
              <p:cNvSpPr txBox="1"/>
              <p:nvPr/>
            </p:nvSpPr>
            <p:spPr>
              <a:xfrm>
                <a:off x="11021011" y="4526673"/>
                <a:ext cx="336437" cy="185441"/>
              </a:xfrm>
              <a:prstGeom prst="rect">
                <a:avLst/>
              </a:prstGeom>
              <a:noFill/>
              <a:ln w="12700">
                <a:noFill/>
                <a:prstDash val="sysDash"/>
              </a:ln>
            </p:spPr>
            <p:txBody>
              <a:bodyPr vert="horz" wrap="square" lIns="0" tIns="12756" rIns="0" bIns="0" rtlCol="0">
                <a:spAutoFit/>
              </a:bodyPr>
              <a:lstStyle/>
              <a:p>
                <a:pPr marL="13427" marR="0" lvl="0" indent="0" algn="ctr" defTabSz="746425" rtl="0" eaLnBrk="1" fontAlgn="auto" latinLnBrk="0" hangingPunct="1">
                  <a:lnSpc>
                    <a:spcPct val="100000"/>
                  </a:lnSpc>
                  <a:spcBef>
                    <a:spcPts val="100"/>
                  </a:spcBef>
                  <a:spcAft>
                    <a:spcPts val="0"/>
                  </a:spcAft>
                  <a:buClrTx/>
                  <a:buSzTx/>
                  <a:buFontTx/>
                  <a:buNone/>
                  <a:tabLst/>
                  <a:defRPr/>
                </a:pPr>
                <a:r>
                  <a:rPr kumimoji="0" lang="tr-TR" sz="900" b="1" i="0" u="none" strike="noStrike" kern="1200" cap="none" spc="-11" normalizeH="0" baseline="0" noProof="0" dirty="0">
                    <a:ln>
                      <a:noFill/>
                    </a:ln>
                    <a:solidFill>
                      <a:prstClr val="black">
                        <a:lumMod val="85000"/>
                        <a:lumOff val="15000"/>
                      </a:prstClr>
                    </a:solidFill>
                    <a:effectLst/>
                    <a:uLnTx/>
                    <a:uFillTx/>
                    <a:latin typeface="Arial" panose="020B0604020202020204" pitchFamily="34" charset="0"/>
                    <a:ea typeface="Helvetica Neue Condensed" panose="02000503000000020004" pitchFamily="2" charset="0"/>
                    <a:cs typeface="Arial" panose="020B0604020202020204" pitchFamily="34" charset="0"/>
                  </a:rPr>
                  <a:t>50%</a:t>
                </a:r>
                <a:endParaRPr kumimoji="0" sz="900" b="1"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Helvetica Neue Condensed" panose="02000503000000020004" pitchFamily="2" charset="0"/>
                  <a:cs typeface="Arial" panose="020B0604020202020204" pitchFamily="34" charset="0"/>
                </a:endParaRPr>
              </a:p>
            </p:txBody>
          </p:sp>
        </p:grpSp>
      </p:grpSp>
      <p:grpSp>
        <p:nvGrpSpPr>
          <p:cNvPr id="26" name="Gruppieren 25">
            <a:extLst>
              <a:ext uri="{FF2B5EF4-FFF2-40B4-BE49-F238E27FC236}">
                <a16:creationId xmlns:a16="http://schemas.microsoft.com/office/drawing/2014/main" id="{728868DF-432F-3D45-9F53-2C402AAA8AA5}"/>
              </a:ext>
            </a:extLst>
          </p:cNvPr>
          <p:cNvGrpSpPr/>
          <p:nvPr/>
        </p:nvGrpSpPr>
        <p:grpSpPr>
          <a:xfrm>
            <a:off x="4477595" y="5933875"/>
            <a:ext cx="3264235" cy="661452"/>
            <a:chOff x="5485055" y="7268995"/>
            <a:chExt cx="3998688" cy="810279"/>
          </a:xfrm>
        </p:grpSpPr>
        <p:sp>
          <p:nvSpPr>
            <p:cNvPr id="451" name="object 135">
              <a:extLst>
                <a:ext uri="{FF2B5EF4-FFF2-40B4-BE49-F238E27FC236}">
                  <a16:creationId xmlns:a16="http://schemas.microsoft.com/office/drawing/2014/main" id="{E5ABBEC2-72EE-F94F-9633-26660F9E113B}"/>
                </a:ext>
              </a:extLst>
            </p:cNvPr>
            <p:cNvSpPr txBox="1"/>
            <p:nvPr/>
          </p:nvSpPr>
          <p:spPr>
            <a:xfrm>
              <a:off x="5485055" y="7268995"/>
              <a:ext cx="3998688" cy="395296"/>
            </a:xfrm>
            <a:prstGeom prst="rect">
              <a:avLst/>
            </a:prstGeom>
          </p:spPr>
          <p:txBody>
            <a:bodyPr vert="horz" wrap="square" lIns="0" tIns="14770" rIns="0" bIns="0" rtlCol="0">
              <a:spAutoFit/>
            </a:bodyPr>
            <a:lstStyle/>
            <a:p>
              <a:pPr marL="13427" marR="0" lvl="0" indent="0" algn="ctr" defTabSz="746425" rtl="0" eaLnBrk="1" fontAlgn="auto" latinLnBrk="0" hangingPunct="1">
                <a:lnSpc>
                  <a:spcPct val="100000"/>
                </a:lnSpc>
                <a:spcBef>
                  <a:spcPts val="116"/>
                </a:spcBef>
                <a:spcAft>
                  <a:spcPts val="0"/>
                </a:spcAft>
                <a:buClrTx/>
                <a:buSzTx/>
                <a:buFontTx/>
                <a:buNone/>
                <a:tabLst/>
                <a:defRPr/>
              </a:pPr>
              <a:r>
                <a:rPr kumimoji="0" lang="tr-TR" sz="2000" b="1" i="0" u="none" strike="noStrike" kern="1200" cap="none" spc="5" normalizeH="0" baseline="0" noProof="0" dirty="0">
                  <a:ln>
                    <a:noFill/>
                  </a:ln>
                  <a:solidFill>
                    <a:prstClr val="black">
                      <a:lumMod val="85000"/>
                      <a:lumOff val="15000"/>
                    </a:prstClr>
                  </a:solidFill>
                  <a:effectLst/>
                  <a:uLnTx/>
                  <a:uFillTx/>
                  <a:latin typeface="Arial" panose="020B0604020202020204" pitchFamily="34" charset="0"/>
                  <a:ea typeface="Helvetica Neue Condensed" panose="02000503000000020004" pitchFamily="2" charset="0"/>
                  <a:cs typeface="Arial" panose="020B0604020202020204" pitchFamily="34" charset="0"/>
                </a:rPr>
                <a:t>INDIREKTES EINKOMMEN</a:t>
              </a:r>
              <a:endParaRPr kumimoji="0" sz="2000" b="1"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Helvetica Neue Condensed" panose="02000503000000020004" pitchFamily="2" charset="0"/>
                <a:cs typeface="Arial" panose="020B0604020202020204" pitchFamily="34" charset="0"/>
              </a:endParaRPr>
            </a:p>
          </p:txBody>
        </p:sp>
        <p:grpSp>
          <p:nvGrpSpPr>
            <p:cNvPr id="779" name="Gruppieren 778">
              <a:extLst>
                <a:ext uri="{FF2B5EF4-FFF2-40B4-BE49-F238E27FC236}">
                  <a16:creationId xmlns:a16="http://schemas.microsoft.com/office/drawing/2014/main" id="{D19EEB7A-59A0-D840-8F19-299B993E2473}"/>
                </a:ext>
              </a:extLst>
            </p:cNvPr>
            <p:cNvGrpSpPr/>
            <p:nvPr/>
          </p:nvGrpSpPr>
          <p:grpSpPr>
            <a:xfrm>
              <a:off x="6993001" y="7719274"/>
              <a:ext cx="964149" cy="360000"/>
              <a:chOff x="10997013" y="4448324"/>
              <a:chExt cx="964149" cy="360000"/>
            </a:xfrm>
          </p:grpSpPr>
          <p:sp>
            <p:nvSpPr>
              <p:cNvPr id="780" name="Oval 779">
                <a:extLst>
                  <a:ext uri="{FF2B5EF4-FFF2-40B4-BE49-F238E27FC236}">
                    <a16:creationId xmlns:a16="http://schemas.microsoft.com/office/drawing/2014/main" id="{A7A3922F-FF82-9D44-B07A-A440A0D131B1}"/>
                  </a:ext>
                </a:extLst>
              </p:cNvPr>
              <p:cNvSpPr/>
              <p:nvPr/>
            </p:nvSpPr>
            <p:spPr>
              <a:xfrm>
                <a:off x="11006521" y="4448324"/>
                <a:ext cx="954641" cy="360000"/>
              </a:xfrm>
              <a:prstGeom prst="ellipse">
                <a:avLst/>
              </a:prstGeom>
              <a:noFill/>
              <a:ln w="127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46425" rtl="0" eaLnBrk="1" fontAlgn="auto" latinLnBrk="0" hangingPunct="1">
                  <a:lnSpc>
                    <a:spcPct val="100000"/>
                  </a:lnSpc>
                  <a:spcBef>
                    <a:spcPts val="0"/>
                  </a:spcBef>
                  <a:spcAft>
                    <a:spcPts val="0"/>
                  </a:spcAft>
                  <a:buClrTx/>
                  <a:buSzTx/>
                  <a:buFontTx/>
                  <a:buNone/>
                  <a:tabLst/>
                  <a:defRPr/>
                </a:pPr>
                <a:endParaRPr kumimoji="0" lang="de-DE" sz="1469" b="0" i="0" u="none" strike="noStrike" kern="1200" cap="none" spc="0" normalizeH="0" baseline="0" noProof="0">
                  <a:ln>
                    <a:noFill/>
                  </a:ln>
                  <a:solidFill>
                    <a:prstClr val="white"/>
                  </a:solidFill>
                  <a:effectLst/>
                  <a:uLnTx/>
                  <a:uFillTx/>
                  <a:latin typeface="Calibri"/>
                  <a:ea typeface="+mn-ea"/>
                  <a:cs typeface="+mn-cs"/>
                </a:endParaRPr>
              </a:p>
            </p:txBody>
          </p:sp>
          <p:sp>
            <p:nvSpPr>
              <p:cNvPr id="781" name="object 137">
                <a:extLst>
                  <a:ext uri="{FF2B5EF4-FFF2-40B4-BE49-F238E27FC236}">
                    <a16:creationId xmlns:a16="http://schemas.microsoft.com/office/drawing/2014/main" id="{8CDAF1A4-A437-734E-ACC8-F12D30D3B049}"/>
                  </a:ext>
                </a:extLst>
              </p:cNvPr>
              <p:cNvSpPr txBox="1"/>
              <p:nvPr/>
            </p:nvSpPr>
            <p:spPr>
              <a:xfrm>
                <a:off x="10997013" y="4533477"/>
                <a:ext cx="934356" cy="185440"/>
              </a:xfrm>
              <a:prstGeom prst="rect">
                <a:avLst/>
              </a:prstGeom>
              <a:noFill/>
              <a:ln w="12700">
                <a:noFill/>
                <a:prstDash val="sysDash"/>
              </a:ln>
            </p:spPr>
            <p:txBody>
              <a:bodyPr vert="horz" wrap="square" lIns="0" tIns="12756" rIns="0" bIns="0" rtlCol="0">
                <a:spAutoFit/>
              </a:bodyPr>
              <a:lstStyle/>
              <a:p>
                <a:pPr marL="13427" marR="0" lvl="0" indent="0" algn="ctr" defTabSz="746425" rtl="0" eaLnBrk="1" fontAlgn="auto" latinLnBrk="0" hangingPunct="1">
                  <a:lnSpc>
                    <a:spcPct val="100000"/>
                  </a:lnSpc>
                  <a:spcBef>
                    <a:spcPts val="100"/>
                  </a:spcBef>
                  <a:spcAft>
                    <a:spcPts val="0"/>
                  </a:spcAft>
                  <a:buClrTx/>
                  <a:buSzTx/>
                  <a:buFontTx/>
                  <a:buNone/>
                  <a:tabLst/>
                  <a:defRPr/>
                </a:pPr>
                <a:r>
                  <a:rPr kumimoji="0" lang="tr-TR" sz="900" b="1" i="0" u="none" strike="noStrike" kern="1200" cap="none" spc="-11" normalizeH="0" baseline="0" noProof="0" dirty="0">
                    <a:ln>
                      <a:noFill/>
                    </a:ln>
                    <a:solidFill>
                      <a:prstClr val="black">
                        <a:lumMod val="85000"/>
                        <a:lumOff val="15000"/>
                      </a:prstClr>
                    </a:solidFill>
                    <a:effectLst/>
                    <a:uLnTx/>
                    <a:uFillTx/>
                    <a:latin typeface="Arial" panose="020B0604020202020204" pitchFamily="34" charset="0"/>
                    <a:ea typeface="Helvetica Neue Condensed" panose="02000503000000020004" pitchFamily="2" charset="0"/>
                    <a:cs typeface="Arial" panose="020B0604020202020204" pitchFamily="34" charset="0"/>
                  </a:rPr>
                  <a:t>7% </a:t>
                </a:r>
                <a:r>
                  <a:rPr kumimoji="0" lang="tr-TR" sz="900" b="1" i="0" u="none" strike="noStrike" kern="1200" cap="none" spc="-11" normalizeH="0" baseline="0" noProof="0" dirty="0" err="1">
                    <a:ln>
                      <a:noFill/>
                    </a:ln>
                    <a:solidFill>
                      <a:prstClr val="black">
                        <a:lumMod val="85000"/>
                        <a:lumOff val="15000"/>
                      </a:prstClr>
                    </a:solidFill>
                    <a:effectLst/>
                    <a:uLnTx/>
                    <a:uFillTx/>
                    <a:latin typeface="Arial" panose="020B0604020202020204" pitchFamily="34" charset="0"/>
                    <a:ea typeface="Helvetica Neue Condensed" panose="02000503000000020004" pitchFamily="2" charset="0"/>
                    <a:cs typeface="Arial" panose="020B0604020202020204" pitchFamily="34" charset="0"/>
                  </a:rPr>
                  <a:t>bis</a:t>
                </a:r>
                <a:r>
                  <a:rPr kumimoji="0" lang="tr-TR" sz="900" b="1" i="0" u="none" strike="noStrike" kern="1200" cap="none" spc="-11" normalizeH="0" baseline="0" noProof="0" dirty="0">
                    <a:ln>
                      <a:noFill/>
                    </a:ln>
                    <a:solidFill>
                      <a:prstClr val="black">
                        <a:lumMod val="85000"/>
                        <a:lumOff val="15000"/>
                      </a:prstClr>
                    </a:solidFill>
                    <a:effectLst/>
                    <a:uLnTx/>
                    <a:uFillTx/>
                    <a:latin typeface="Arial" panose="020B0604020202020204" pitchFamily="34" charset="0"/>
                    <a:ea typeface="Helvetica Neue Condensed" panose="02000503000000020004" pitchFamily="2" charset="0"/>
                    <a:cs typeface="Arial" panose="020B0604020202020204" pitchFamily="34" charset="0"/>
                  </a:rPr>
                  <a:t> 25%</a:t>
                </a:r>
                <a:endParaRPr kumimoji="0" sz="900" b="1"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Helvetica Neue Condensed" panose="02000503000000020004" pitchFamily="2" charset="0"/>
                  <a:cs typeface="Arial" panose="020B0604020202020204" pitchFamily="34" charset="0"/>
                </a:endParaRPr>
              </a:p>
            </p:txBody>
          </p:sp>
        </p:grpSp>
      </p:grpSp>
      <p:grpSp>
        <p:nvGrpSpPr>
          <p:cNvPr id="27" name="Gruppieren 26">
            <a:extLst>
              <a:ext uri="{FF2B5EF4-FFF2-40B4-BE49-F238E27FC236}">
                <a16:creationId xmlns:a16="http://schemas.microsoft.com/office/drawing/2014/main" id="{38A4B127-C0EC-674D-A7AF-E603532B9F69}"/>
              </a:ext>
            </a:extLst>
          </p:cNvPr>
          <p:cNvGrpSpPr/>
          <p:nvPr/>
        </p:nvGrpSpPr>
        <p:grpSpPr>
          <a:xfrm>
            <a:off x="9591079" y="5934790"/>
            <a:ext cx="2216046" cy="660536"/>
            <a:chOff x="11749072" y="7270117"/>
            <a:chExt cx="2714656" cy="809157"/>
          </a:xfrm>
        </p:grpSpPr>
        <p:sp>
          <p:nvSpPr>
            <p:cNvPr id="452" name="object 135">
              <a:extLst>
                <a:ext uri="{FF2B5EF4-FFF2-40B4-BE49-F238E27FC236}">
                  <a16:creationId xmlns:a16="http://schemas.microsoft.com/office/drawing/2014/main" id="{75BF57E4-9F26-4B4F-9341-6136A0BD2DE9}"/>
                </a:ext>
              </a:extLst>
            </p:cNvPr>
            <p:cNvSpPr txBox="1"/>
            <p:nvPr/>
          </p:nvSpPr>
          <p:spPr>
            <a:xfrm>
              <a:off x="11749072" y="7270117"/>
              <a:ext cx="2714656" cy="395297"/>
            </a:xfrm>
            <a:prstGeom prst="rect">
              <a:avLst/>
            </a:prstGeom>
          </p:spPr>
          <p:txBody>
            <a:bodyPr vert="horz" wrap="square" lIns="0" tIns="14770" rIns="0" bIns="0" rtlCol="0">
              <a:spAutoFit/>
            </a:bodyPr>
            <a:lstStyle/>
            <a:p>
              <a:pPr marL="13427" marR="0" lvl="0" indent="0" algn="r" defTabSz="746425" rtl="0" eaLnBrk="1" fontAlgn="auto" latinLnBrk="0" hangingPunct="1">
                <a:lnSpc>
                  <a:spcPct val="100000"/>
                </a:lnSpc>
                <a:spcBef>
                  <a:spcPts val="116"/>
                </a:spcBef>
                <a:spcAft>
                  <a:spcPts val="0"/>
                </a:spcAft>
                <a:buClrTx/>
                <a:buSzTx/>
                <a:buFontTx/>
                <a:buNone/>
                <a:tabLst/>
                <a:defRPr/>
              </a:pPr>
              <a:r>
                <a:rPr kumimoji="0" lang="tr-TR" sz="2000" b="1" i="0" u="none" strike="noStrike" kern="1200" cap="none" spc="5" normalizeH="0" baseline="0" noProof="0" dirty="0">
                  <a:ln>
                    <a:noFill/>
                  </a:ln>
                  <a:solidFill>
                    <a:prstClr val="black">
                      <a:lumMod val="85000"/>
                      <a:lumOff val="15000"/>
                    </a:prstClr>
                  </a:solidFill>
                  <a:effectLst/>
                  <a:uLnTx/>
                  <a:uFillTx/>
                  <a:latin typeface="Arial" panose="020B0604020202020204" pitchFamily="34" charset="0"/>
                  <a:ea typeface="Helvetica Neue Condensed" panose="02000503000000020004" pitchFamily="2" charset="0"/>
                  <a:cs typeface="Arial" panose="020B0604020202020204" pitchFamily="34" charset="0"/>
                </a:rPr>
                <a:t>ROYALTIES</a:t>
              </a:r>
              <a:endParaRPr kumimoji="0" sz="2000" b="1"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Helvetica Neue Condensed" panose="02000503000000020004" pitchFamily="2" charset="0"/>
                <a:cs typeface="Arial" panose="020B0604020202020204" pitchFamily="34" charset="0"/>
              </a:endParaRPr>
            </a:p>
          </p:txBody>
        </p:sp>
        <p:grpSp>
          <p:nvGrpSpPr>
            <p:cNvPr id="782" name="Gruppieren 781">
              <a:extLst>
                <a:ext uri="{FF2B5EF4-FFF2-40B4-BE49-F238E27FC236}">
                  <a16:creationId xmlns:a16="http://schemas.microsoft.com/office/drawing/2014/main" id="{90ACB358-F29C-CD4F-841C-98C73C0C2106}"/>
                </a:ext>
              </a:extLst>
            </p:cNvPr>
            <p:cNvGrpSpPr/>
            <p:nvPr/>
          </p:nvGrpSpPr>
          <p:grpSpPr>
            <a:xfrm>
              <a:off x="13509087" y="7719274"/>
              <a:ext cx="954641" cy="360000"/>
              <a:chOff x="11006521" y="4448324"/>
              <a:chExt cx="954641" cy="360000"/>
            </a:xfrm>
          </p:grpSpPr>
          <p:sp>
            <p:nvSpPr>
              <p:cNvPr id="783" name="Oval 782">
                <a:extLst>
                  <a:ext uri="{FF2B5EF4-FFF2-40B4-BE49-F238E27FC236}">
                    <a16:creationId xmlns:a16="http://schemas.microsoft.com/office/drawing/2014/main" id="{59BC1BD3-7025-794A-B7AB-AB7647B5E62F}"/>
                  </a:ext>
                </a:extLst>
              </p:cNvPr>
              <p:cNvSpPr/>
              <p:nvPr/>
            </p:nvSpPr>
            <p:spPr>
              <a:xfrm>
                <a:off x="11006521" y="4448324"/>
                <a:ext cx="954641" cy="360000"/>
              </a:xfrm>
              <a:prstGeom prst="ellipse">
                <a:avLst/>
              </a:prstGeom>
              <a:noFill/>
              <a:ln w="127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46425" rtl="0" eaLnBrk="1" fontAlgn="auto" latinLnBrk="0" hangingPunct="1">
                  <a:lnSpc>
                    <a:spcPct val="100000"/>
                  </a:lnSpc>
                  <a:spcBef>
                    <a:spcPts val="0"/>
                  </a:spcBef>
                  <a:spcAft>
                    <a:spcPts val="0"/>
                  </a:spcAft>
                  <a:buClrTx/>
                  <a:buSzTx/>
                  <a:buFontTx/>
                  <a:buNone/>
                  <a:tabLst/>
                  <a:defRPr/>
                </a:pPr>
                <a:endParaRPr kumimoji="0" lang="de-DE" sz="1469" b="0" i="0" u="none" strike="noStrike" kern="1200" cap="none" spc="0" normalizeH="0" baseline="0" noProof="0">
                  <a:ln>
                    <a:noFill/>
                  </a:ln>
                  <a:solidFill>
                    <a:prstClr val="white"/>
                  </a:solidFill>
                  <a:effectLst/>
                  <a:uLnTx/>
                  <a:uFillTx/>
                  <a:latin typeface="Calibri"/>
                  <a:ea typeface="+mn-ea"/>
                  <a:cs typeface="+mn-cs"/>
                </a:endParaRPr>
              </a:p>
            </p:txBody>
          </p:sp>
          <p:sp>
            <p:nvSpPr>
              <p:cNvPr id="784" name="object 137">
                <a:extLst>
                  <a:ext uri="{FF2B5EF4-FFF2-40B4-BE49-F238E27FC236}">
                    <a16:creationId xmlns:a16="http://schemas.microsoft.com/office/drawing/2014/main" id="{99899715-F663-5748-AB15-EF16F7A3BDC8}"/>
                  </a:ext>
                </a:extLst>
              </p:cNvPr>
              <p:cNvSpPr txBox="1"/>
              <p:nvPr/>
            </p:nvSpPr>
            <p:spPr>
              <a:xfrm>
                <a:off x="11026082" y="4546176"/>
                <a:ext cx="934356" cy="185441"/>
              </a:xfrm>
              <a:prstGeom prst="rect">
                <a:avLst/>
              </a:prstGeom>
              <a:noFill/>
              <a:ln w="12700">
                <a:noFill/>
                <a:prstDash val="sysDash"/>
              </a:ln>
            </p:spPr>
            <p:txBody>
              <a:bodyPr vert="horz" wrap="square" lIns="0" tIns="12756" rIns="0" bIns="0" rtlCol="0">
                <a:spAutoFit/>
              </a:bodyPr>
              <a:lstStyle/>
              <a:p>
                <a:pPr marL="13427" marR="0" lvl="0" indent="0" algn="ctr" defTabSz="746425" rtl="0" eaLnBrk="1" fontAlgn="auto" latinLnBrk="0" hangingPunct="1">
                  <a:lnSpc>
                    <a:spcPct val="100000"/>
                  </a:lnSpc>
                  <a:spcBef>
                    <a:spcPts val="100"/>
                  </a:spcBef>
                  <a:spcAft>
                    <a:spcPts val="0"/>
                  </a:spcAft>
                  <a:buClrTx/>
                  <a:buSzTx/>
                  <a:buFontTx/>
                  <a:buNone/>
                  <a:tabLst/>
                  <a:defRPr/>
                </a:pPr>
                <a:r>
                  <a:rPr kumimoji="0" lang="tr-TR" sz="900" b="1" i="0" u="none" strike="noStrike" kern="1200" cap="none" spc="-11" normalizeH="0" baseline="0" noProof="0" dirty="0" err="1">
                    <a:ln>
                      <a:noFill/>
                    </a:ln>
                    <a:solidFill>
                      <a:prstClr val="black">
                        <a:lumMod val="85000"/>
                        <a:lumOff val="15000"/>
                      </a:prstClr>
                    </a:solidFill>
                    <a:effectLst/>
                    <a:uLnTx/>
                    <a:uFillTx/>
                    <a:latin typeface="Arial" panose="020B0604020202020204" pitchFamily="34" charset="0"/>
                    <a:ea typeface="Helvetica Neue Condensed" panose="02000503000000020004" pitchFamily="2" charset="0"/>
                    <a:cs typeface="Arial" panose="020B0604020202020204" pitchFamily="34" charset="0"/>
                  </a:rPr>
                  <a:t>bis</a:t>
                </a:r>
                <a:r>
                  <a:rPr kumimoji="0" lang="tr-TR" sz="900" b="1" i="0" u="none" strike="noStrike" kern="1200" cap="none" spc="-11" normalizeH="0" baseline="0" noProof="0" dirty="0">
                    <a:ln>
                      <a:noFill/>
                    </a:ln>
                    <a:solidFill>
                      <a:prstClr val="black">
                        <a:lumMod val="85000"/>
                        <a:lumOff val="15000"/>
                      </a:prstClr>
                    </a:solidFill>
                    <a:effectLst/>
                    <a:uLnTx/>
                    <a:uFillTx/>
                    <a:latin typeface="Arial" panose="020B0604020202020204" pitchFamily="34" charset="0"/>
                    <a:ea typeface="Helvetica Neue Condensed" panose="02000503000000020004" pitchFamily="2" charset="0"/>
                    <a:cs typeface="Arial" panose="020B0604020202020204" pitchFamily="34" charset="0"/>
                  </a:rPr>
                  <a:t> </a:t>
                </a:r>
                <a:r>
                  <a:rPr kumimoji="0" lang="tr-TR" sz="900" b="1" i="0" u="none" strike="noStrike" kern="1200" cap="none" spc="-11" normalizeH="0" baseline="0" noProof="0" dirty="0" err="1">
                    <a:ln>
                      <a:noFill/>
                    </a:ln>
                    <a:solidFill>
                      <a:prstClr val="black">
                        <a:lumMod val="85000"/>
                        <a:lumOff val="15000"/>
                      </a:prstClr>
                    </a:solidFill>
                    <a:effectLst/>
                    <a:uLnTx/>
                    <a:uFillTx/>
                    <a:latin typeface="Arial" panose="020B0604020202020204" pitchFamily="34" charset="0"/>
                    <a:ea typeface="Helvetica Neue Condensed" panose="02000503000000020004" pitchFamily="2" charset="0"/>
                    <a:cs typeface="Arial" panose="020B0604020202020204" pitchFamily="34" charset="0"/>
                  </a:rPr>
                  <a:t>zu</a:t>
                </a:r>
                <a:r>
                  <a:rPr kumimoji="0" lang="tr-TR" sz="900" b="1" i="0" u="none" strike="noStrike" kern="1200" cap="none" spc="-11" normalizeH="0" baseline="0" noProof="0" dirty="0">
                    <a:ln>
                      <a:noFill/>
                    </a:ln>
                    <a:solidFill>
                      <a:prstClr val="black">
                        <a:lumMod val="85000"/>
                        <a:lumOff val="15000"/>
                      </a:prstClr>
                    </a:solidFill>
                    <a:effectLst/>
                    <a:uLnTx/>
                    <a:uFillTx/>
                    <a:latin typeface="Arial" panose="020B0604020202020204" pitchFamily="34" charset="0"/>
                    <a:ea typeface="Helvetica Neue Condensed" panose="02000503000000020004" pitchFamily="2" charset="0"/>
                    <a:cs typeface="Arial" panose="020B0604020202020204" pitchFamily="34" charset="0"/>
                  </a:rPr>
                  <a:t> 5%</a:t>
                </a:r>
                <a:endParaRPr kumimoji="0" sz="900" b="1"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Helvetica Neue Condensed" panose="02000503000000020004" pitchFamily="2" charset="0"/>
                  <a:cs typeface="Arial" panose="020B0604020202020204" pitchFamily="34" charset="0"/>
                </a:endParaRPr>
              </a:p>
            </p:txBody>
          </p:sp>
        </p:grpSp>
      </p:grpSp>
      <p:sp>
        <p:nvSpPr>
          <p:cNvPr id="859" name="Textfeld 858">
            <a:extLst>
              <a:ext uri="{FF2B5EF4-FFF2-40B4-BE49-F238E27FC236}">
                <a16:creationId xmlns:a16="http://schemas.microsoft.com/office/drawing/2014/main" id="{2BAC2838-57BC-9644-B091-2BEB40BC2D17}"/>
              </a:ext>
            </a:extLst>
          </p:cNvPr>
          <p:cNvSpPr txBox="1"/>
          <p:nvPr/>
        </p:nvSpPr>
        <p:spPr>
          <a:xfrm>
            <a:off x="182519" y="920512"/>
            <a:ext cx="4481515" cy="1200329"/>
          </a:xfrm>
          <a:prstGeom prst="rect">
            <a:avLst/>
          </a:prstGeom>
          <a:noFill/>
        </p:spPr>
        <p:txBody>
          <a:bodyPr wrap="square" rtlCol="0">
            <a:spAutoFit/>
          </a:bodyPr>
          <a:lstStyle/>
          <a:p>
            <a:pPr marL="419864" marR="0" lvl="0" indent="-419864" algn="l" defTabSz="746425" rtl="0" eaLnBrk="1" fontAlgn="auto" latinLnBrk="0" hangingPunct="1">
              <a:lnSpc>
                <a:spcPct val="100000"/>
              </a:lnSpc>
              <a:spcBef>
                <a:spcPts val="0"/>
              </a:spcBef>
              <a:spcAft>
                <a:spcPts val="0"/>
              </a:spcAft>
              <a:buClrTx/>
              <a:buSzTx/>
              <a:buFont typeface="+mj-lt"/>
              <a:buAutoNum type="arabicPeriod"/>
              <a:tabLst/>
              <a:defRPr/>
            </a:pPr>
            <a:r>
              <a:rPr kumimoji="0" lang="de-DE" sz="2400" b="1"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Helvetica Neue Condensed" panose="02000503000000020004" pitchFamily="2" charset="0"/>
                <a:cs typeface="Arial" panose="020B0604020202020204" pitchFamily="34" charset="0"/>
              </a:rPr>
              <a:t>DIREKTES EINKOMMEN</a:t>
            </a:r>
          </a:p>
          <a:p>
            <a:pPr marL="419864" marR="0" lvl="0" indent="-419864" algn="l" defTabSz="746425" rtl="0" eaLnBrk="1" fontAlgn="auto" latinLnBrk="0" hangingPunct="1">
              <a:lnSpc>
                <a:spcPct val="100000"/>
              </a:lnSpc>
              <a:spcBef>
                <a:spcPts val="0"/>
              </a:spcBef>
              <a:spcAft>
                <a:spcPts val="0"/>
              </a:spcAft>
              <a:buClrTx/>
              <a:buSzTx/>
              <a:buFont typeface="+mj-lt"/>
              <a:buAutoNum type="arabicPeriod"/>
              <a:tabLst/>
              <a:defRPr/>
            </a:pPr>
            <a:r>
              <a:rPr kumimoji="0" lang="de-DE" sz="2400" b="1"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Helvetica Neue Condensed" panose="02000503000000020004" pitchFamily="2" charset="0"/>
                <a:cs typeface="Arial" panose="020B0604020202020204" pitchFamily="34" charset="0"/>
              </a:rPr>
              <a:t>INDIREKTES EINKOMMEN</a:t>
            </a:r>
          </a:p>
          <a:p>
            <a:pPr marL="419864" marR="0" lvl="0" indent="-419864" algn="l" defTabSz="746425" rtl="0" eaLnBrk="1" fontAlgn="auto" latinLnBrk="0" hangingPunct="1">
              <a:lnSpc>
                <a:spcPct val="100000"/>
              </a:lnSpc>
              <a:spcBef>
                <a:spcPts val="0"/>
              </a:spcBef>
              <a:spcAft>
                <a:spcPts val="0"/>
              </a:spcAft>
              <a:buClrTx/>
              <a:buSzTx/>
              <a:buFont typeface="+mj-lt"/>
              <a:buAutoNum type="arabicPeriod"/>
              <a:tabLst/>
              <a:defRPr/>
            </a:pPr>
            <a:r>
              <a:rPr kumimoji="0" lang="de-DE" sz="2400" b="1"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Helvetica Neue Condensed" panose="02000503000000020004" pitchFamily="2" charset="0"/>
                <a:cs typeface="Arial" panose="020B0604020202020204" pitchFamily="34" charset="0"/>
              </a:rPr>
              <a:t>ROYALTIES</a:t>
            </a:r>
          </a:p>
        </p:txBody>
      </p:sp>
      <p:sp>
        <p:nvSpPr>
          <p:cNvPr id="344" name="Tekstvak 23">
            <a:extLst>
              <a:ext uri="{FF2B5EF4-FFF2-40B4-BE49-F238E27FC236}">
                <a16:creationId xmlns:a16="http://schemas.microsoft.com/office/drawing/2014/main" id="{E7F1267A-CC3F-4C48-B4C3-2D6BF49E353A}"/>
              </a:ext>
            </a:extLst>
          </p:cNvPr>
          <p:cNvSpPr txBox="1">
            <a:spLocks noChangeArrowheads="1"/>
          </p:cNvSpPr>
          <p:nvPr/>
        </p:nvSpPr>
        <p:spPr bwMode="auto">
          <a:xfrm>
            <a:off x="-8194" y="156844"/>
            <a:ext cx="8693315" cy="707886"/>
          </a:xfrm>
          <a:prstGeom prst="rect">
            <a:avLst/>
          </a:prstGeom>
          <a:solidFill>
            <a:srgbClr val="FF864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449218" rtl="0" eaLnBrk="1" fontAlgn="base" latinLnBrk="0" hangingPunct="1">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r>
              <a:rPr kumimoji="0" lang="de-AT" altLang="de-DE" sz="4000" b="1" i="0" u="none" strike="noStrike" kern="1200" cap="none" spc="0" normalizeH="0" baseline="0" noProof="0" dirty="0">
                <a:ln>
                  <a:noFill/>
                </a:ln>
                <a:solidFill>
                  <a:prstClr val="white"/>
                </a:solidFill>
                <a:effectLst/>
                <a:uLnTx/>
                <a:uFillTx/>
                <a:latin typeface="Helvetica Neue Condensed" panose="02000503000000020004" pitchFamily="2" charset="0"/>
                <a:ea typeface="Helvetica Neue Condensed" panose="02000503000000020004" pitchFamily="2" charset="0"/>
                <a:cs typeface="Helvetica Neue Condensed" panose="02000503000000020004" pitchFamily="2" charset="0"/>
              </a:rPr>
              <a:t>           </a:t>
            </a:r>
          </a:p>
        </p:txBody>
      </p:sp>
      <p:sp>
        <p:nvSpPr>
          <p:cNvPr id="345" name="Textfeld 344">
            <a:extLst>
              <a:ext uri="{FF2B5EF4-FFF2-40B4-BE49-F238E27FC236}">
                <a16:creationId xmlns:a16="http://schemas.microsoft.com/office/drawing/2014/main" id="{A1E0E8C4-5BC1-2D4E-ABDE-788EE13E2AED}"/>
              </a:ext>
            </a:extLst>
          </p:cNvPr>
          <p:cNvSpPr txBox="1"/>
          <p:nvPr/>
        </p:nvSpPr>
        <p:spPr>
          <a:xfrm>
            <a:off x="-59887" y="216879"/>
            <a:ext cx="8796700" cy="645113"/>
          </a:xfrm>
          <a:prstGeom prst="rect">
            <a:avLst/>
          </a:prstGeom>
          <a:noFill/>
        </p:spPr>
        <p:txBody>
          <a:bodyPr wrap="square" rtlCol="0">
            <a:spAutoFit/>
          </a:bodyPr>
          <a:lstStyle/>
          <a:p>
            <a:pPr marL="0" marR="0" lvl="0" indent="0" algn="ctr" defTabSz="746425" rtl="0" eaLnBrk="1" fontAlgn="auto" latinLnBrk="0" hangingPunct="1">
              <a:lnSpc>
                <a:spcPct val="100000"/>
              </a:lnSpc>
              <a:spcBef>
                <a:spcPts val="0"/>
              </a:spcBef>
              <a:spcAft>
                <a:spcPts val="0"/>
              </a:spcAft>
              <a:buClrTx/>
              <a:buSzTx/>
              <a:buFontTx/>
              <a:buNone/>
              <a:tabLst/>
              <a:defRPr/>
            </a:pPr>
            <a:r>
              <a:rPr kumimoji="0" lang="de-DE" sz="3592" b="1" i="0" u="none" strike="noStrike" kern="1200" cap="none" spc="0" normalizeH="0" baseline="0" noProof="0" dirty="0">
                <a:ln>
                  <a:noFill/>
                </a:ln>
                <a:solidFill>
                  <a:prstClr val="white"/>
                </a:solidFill>
                <a:effectLst/>
                <a:uLnTx/>
                <a:uFillTx/>
                <a:latin typeface="Arial" panose="020B0604020202020204" pitchFamily="34" charset="0"/>
                <a:ea typeface="Helvetica Neue Condensed" panose="02000503000000020004" pitchFamily="2" charset="0"/>
                <a:cs typeface="Arial" panose="020B0604020202020204" pitchFamily="34" charset="0"/>
              </a:rPr>
              <a:t>EINKOMMENSMÖGLICHKEITEN</a:t>
            </a:r>
          </a:p>
        </p:txBody>
      </p:sp>
      <p:sp>
        <p:nvSpPr>
          <p:cNvPr id="2" name="Textfeld 1">
            <a:extLst>
              <a:ext uri="{FF2B5EF4-FFF2-40B4-BE49-F238E27FC236}">
                <a16:creationId xmlns:a16="http://schemas.microsoft.com/office/drawing/2014/main" id="{CF1E9288-37DD-5648-A45A-34E769CD951B}"/>
              </a:ext>
            </a:extLst>
          </p:cNvPr>
          <p:cNvSpPr txBox="1"/>
          <p:nvPr/>
        </p:nvSpPr>
        <p:spPr>
          <a:xfrm>
            <a:off x="9758597" y="524656"/>
            <a:ext cx="1903751" cy="1477328"/>
          </a:xfrm>
          <a:prstGeom prst="rect">
            <a:avLst/>
          </a:prstGeom>
          <a:noFill/>
        </p:spPr>
        <p:txBody>
          <a:bodyPr wrap="square" rtlCol="0">
            <a:spAutoFit/>
          </a:bodyPr>
          <a:lstStyle/>
          <a:p>
            <a:r>
              <a:rPr lang="de-DE" dirty="0"/>
              <a:t>  500VP </a:t>
            </a:r>
            <a:r>
              <a:rPr lang="de-DE" dirty="0">
                <a:sym typeface="Wingdings" pitchFamily="2" charset="2"/>
              </a:rPr>
              <a:t> 1%</a:t>
            </a:r>
          </a:p>
          <a:p>
            <a:r>
              <a:rPr lang="de-DE" dirty="0">
                <a:sym typeface="Wingdings" pitchFamily="2" charset="2"/>
              </a:rPr>
              <a:t>1000VP  2%</a:t>
            </a:r>
          </a:p>
          <a:p>
            <a:r>
              <a:rPr lang="de-DE" dirty="0">
                <a:sym typeface="Wingdings" pitchFamily="2" charset="2"/>
              </a:rPr>
              <a:t>1500VP  3%</a:t>
            </a:r>
          </a:p>
          <a:p>
            <a:r>
              <a:rPr lang="de-DE" dirty="0">
                <a:sym typeface="Wingdings" pitchFamily="2" charset="2"/>
              </a:rPr>
              <a:t>2000VP  4%</a:t>
            </a:r>
          </a:p>
          <a:p>
            <a:r>
              <a:rPr lang="de-DE" dirty="0">
                <a:sym typeface="Wingdings" pitchFamily="2" charset="2"/>
              </a:rPr>
              <a:t>2500VP  5%</a:t>
            </a:r>
            <a:endParaRPr lang="de-DE" dirty="0"/>
          </a:p>
        </p:txBody>
      </p:sp>
      <p:grpSp>
        <p:nvGrpSpPr>
          <p:cNvPr id="210" name="Gruppieren 209">
            <a:extLst>
              <a:ext uri="{FF2B5EF4-FFF2-40B4-BE49-F238E27FC236}">
                <a16:creationId xmlns:a16="http://schemas.microsoft.com/office/drawing/2014/main" id="{8A9EF670-02F7-954C-A979-FE45B477D88A}"/>
              </a:ext>
            </a:extLst>
          </p:cNvPr>
          <p:cNvGrpSpPr/>
          <p:nvPr/>
        </p:nvGrpSpPr>
        <p:grpSpPr>
          <a:xfrm>
            <a:off x="4117116" y="2867793"/>
            <a:ext cx="468543" cy="756454"/>
            <a:chOff x="4687601" y="3771529"/>
            <a:chExt cx="701237" cy="1087386"/>
          </a:xfrm>
        </p:grpSpPr>
        <p:grpSp>
          <p:nvGrpSpPr>
            <p:cNvPr id="211" name="Gruppieren 210">
              <a:extLst>
                <a:ext uri="{FF2B5EF4-FFF2-40B4-BE49-F238E27FC236}">
                  <a16:creationId xmlns:a16="http://schemas.microsoft.com/office/drawing/2014/main" id="{32059366-D0CB-0348-96ED-662B22EE96A2}"/>
                </a:ext>
              </a:extLst>
            </p:cNvPr>
            <p:cNvGrpSpPr/>
            <p:nvPr/>
          </p:nvGrpSpPr>
          <p:grpSpPr>
            <a:xfrm>
              <a:off x="4687601" y="3771529"/>
              <a:ext cx="701237" cy="1087386"/>
              <a:chOff x="4703601" y="3769421"/>
              <a:chExt cx="701237" cy="1087386"/>
            </a:xfrm>
          </p:grpSpPr>
          <p:sp>
            <p:nvSpPr>
              <p:cNvPr id="213" name="object 28">
                <a:extLst>
                  <a:ext uri="{FF2B5EF4-FFF2-40B4-BE49-F238E27FC236}">
                    <a16:creationId xmlns:a16="http://schemas.microsoft.com/office/drawing/2014/main" id="{DA76C903-F405-A94E-AA31-851BFD785AFE}"/>
                  </a:ext>
                </a:extLst>
              </p:cNvPr>
              <p:cNvSpPr/>
              <p:nvPr/>
            </p:nvSpPr>
            <p:spPr>
              <a:xfrm>
                <a:off x="5162922" y="4657725"/>
                <a:ext cx="157083" cy="114317"/>
              </a:xfrm>
              <a:custGeom>
                <a:avLst/>
                <a:gdLst/>
                <a:ahLst/>
                <a:cxnLst/>
                <a:rect l="l" t="t" r="r" b="b"/>
                <a:pathLst>
                  <a:path w="121285" h="88264">
                    <a:moveTo>
                      <a:pt x="65709" y="0"/>
                    </a:moveTo>
                    <a:lnTo>
                      <a:pt x="33981" y="5931"/>
                    </a:lnTo>
                    <a:lnTo>
                      <a:pt x="10879" y="25584"/>
                    </a:lnTo>
                    <a:lnTo>
                      <a:pt x="0" y="53885"/>
                    </a:lnTo>
                    <a:lnTo>
                      <a:pt x="4940" y="85763"/>
                    </a:lnTo>
                    <a:lnTo>
                      <a:pt x="10985" y="87934"/>
                    </a:lnTo>
                    <a:lnTo>
                      <a:pt x="17157" y="86753"/>
                    </a:lnTo>
                    <a:lnTo>
                      <a:pt x="23291" y="86525"/>
                    </a:lnTo>
                    <a:lnTo>
                      <a:pt x="25586" y="85839"/>
                    </a:lnTo>
                    <a:lnTo>
                      <a:pt x="26454" y="83794"/>
                    </a:lnTo>
                    <a:lnTo>
                      <a:pt x="27368" y="81889"/>
                    </a:lnTo>
                    <a:lnTo>
                      <a:pt x="54572" y="61353"/>
                    </a:lnTo>
                    <a:lnTo>
                      <a:pt x="56571" y="61353"/>
                    </a:lnTo>
                    <a:lnTo>
                      <a:pt x="57404" y="59677"/>
                    </a:lnTo>
                    <a:lnTo>
                      <a:pt x="56477" y="58089"/>
                    </a:lnTo>
                    <a:lnTo>
                      <a:pt x="54775" y="58064"/>
                    </a:lnTo>
                    <a:lnTo>
                      <a:pt x="48222" y="55384"/>
                    </a:lnTo>
                    <a:lnTo>
                      <a:pt x="44196" y="51917"/>
                    </a:lnTo>
                    <a:lnTo>
                      <a:pt x="41541" y="47053"/>
                    </a:lnTo>
                    <a:lnTo>
                      <a:pt x="39104" y="39029"/>
                    </a:lnTo>
                    <a:lnTo>
                      <a:pt x="39967" y="30934"/>
                    </a:lnTo>
                    <a:lnTo>
                      <a:pt x="43820" y="23700"/>
                    </a:lnTo>
                    <a:lnTo>
                      <a:pt x="50355" y="18262"/>
                    </a:lnTo>
                    <a:lnTo>
                      <a:pt x="58396" y="15730"/>
                    </a:lnTo>
                    <a:lnTo>
                      <a:pt x="100541" y="15730"/>
                    </a:lnTo>
                    <a:lnTo>
                      <a:pt x="87257" y="5886"/>
                    </a:lnTo>
                    <a:lnTo>
                      <a:pt x="65709" y="0"/>
                    </a:lnTo>
                    <a:close/>
                  </a:path>
                  <a:path w="121285" h="88264">
                    <a:moveTo>
                      <a:pt x="100541" y="15730"/>
                    </a:moveTo>
                    <a:lnTo>
                      <a:pt x="58396" y="15730"/>
                    </a:lnTo>
                    <a:lnTo>
                      <a:pt x="66464" y="16370"/>
                    </a:lnTo>
                    <a:lnTo>
                      <a:pt x="73653" y="19934"/>
                    </a:lnTo>
                    <a:lnTo>
                      <a:pt x="79057" y="26174"/>
                    </a:lnTo>
                    <a:lnTo>
                      <a:pt x="81841" y="34454"/>
                    </a:lnTo>
                    <a:lnTo>
                      <a:pt x="81332" y="42703"/>
                    </a:lnTo>
                    <a:lnTo>
                      <a:pt x="77759" y="50066"/>
                    </a:lnTo>
                    <a:lnTo>
                      <a:pt x="71348" y="55689"/>
                    </a:lnTo>
                    <a:lnTo>
                      <a:pt x="69634" y="56680"/>
                    </a:lnTo>
                    <a:lnTo>
                      <a:pt x="67729" y="57276"/>
                    </a:lnTo>
                    <a:lnTo>
                      <a:pt x="65951" y="58115"/>
                    </a:lnTo>
                    <a:lnTo>
                      <a:pt x="64363" y="59816"/>
                    </a:lnTo>
                    <a:lnTo>
                      <a:pt x="66294" y="61175"/>
                    </a:lnTo>
                    <a:lnTo>
                      <a:pt x="67945" y="61594"/>
                    </a:lnTo>
                    <a:lnTo>
                      <a:pt x="76374" y="64444"/>
                    </a:lnTo>
                    <a:lnTo>
                      <a:pt x="95567" y="85928"/>
                    </a:lnTo>
                    <a:lnTo>
                      <a:pt x="97574" y="86525"/>
                    </a:lnTo>
                    <a:lnTo>
                      <a:pt x="103771" y="86855"/>
                    </a:lnTo>
                    <a:lnTo>
                      <a:pt x="110007" y="87845"/>
                    </a:lnTo>
                    <a:lnTo>
                      <a:pt x="116141" y="85839"/>
                    </a:lnTo>
                    <a:lnTo>
                      <a:pt x="118743" y="79421"/>
                    </a:lnTo>
                    <a:lnTo>
                      <a:pt x="120345" y="72812"/>
                    </a:lnTo>
                    <a:lnTo>
                      <a:pt x="121128" y="66036"/>
                    </a:lnTo>
                    <a:lnTo>
                      <a:pt x="121272" y="59118"/>
                    </a:lnTo>
                    <a:lnTo>
                      <a:pt x="116698" y="37229"/>
                    </a:lnTo>
                    <a:lnTo>
                      <a:pt x="104806" y="18891"/>
                    </a:lnTo>
                    <a:lnTo>
                      <a:pt x="100541" y="15730"/>
                    </a:lnTo>
                    <a:close/>
                  </a:path>
                  <a:path w="121285" h="88264">
                    <a:moveTo>
                      <a:pt x="56571" y="61353"/>
                    </a:moveTo>
                    <a:lnTo>
                      <a:pt x="54572" y="61353"/>
                    </a:lnTo>
                    <a:lnTo>
                      <a:pt x="56489" y="61518"/>
                    </a:lnTo>
                    <a:lnTo>
                      <a:pt x="56571" y="61353"/>
                    </a:lnTo>
                    <a:close/>
                  </a:path>
                </a:pathLst>
              </a:custGeom>
              <a:solidFill>
                <a:srgbClr val="FABD44"/>
              </a:solidFill>
            </p:spPr>
            <p:txBody>
              <a:bodyPr wrap="square" lIns="0" tIns="0" rIns="0" bIns="0" rtlCol="0"/>
              <a:lstStyle/>
              <a:p>
                <a:pPr marL="0" marR="0" lvl="0" indent="0" algn="l" defTabSz="746425" rtl="0" eaLnBrk="1" fontAlgn="auto" latinLnBrk="0" hangingPunct="1">
                  <a:lnSpc>
                    <a:spcPct val="100000"/>
                  </a:lnSpc>
                  <a:spcBef>
                    <a:spcPts val="0"/>
                  </a:spcBef>
                  <a:spcAft>
                    <a:spcPts val="0"/>
                  </a:spcAft>
                  <a:buClrTx/>
                  <a:buSzTx/>
                  <a:buFontTx/>
                  <a:buNone/>
                  <a:tabLst/>
                  <a:defRPr/>
                </a:pPr>
                <a:endParaRPr kumimoji="0" sz="1903" b="0" i="0" u="none" strike="noStrike" kern="1200" cap="none" spc="0" normalizeH="0" baseline="0" noProof="0">
                  <a:ln>
                    <a:noFill/>
                  </a:ln>
                  <a:solidFill>
                    <a:prstClr val="black"/>
                  </a:solidFill>
                  <a:effectLst/>
                  <a:uLnTx/>
                  <a:uFillTx/>
                  <a:latin typeface="Calibri"/>
                  <a:ea typeface="ＭＳ Ｐゴシック" panose="020B0600070205080204" pitchFamily="34" charset="-128"/>
                  <a:cs typeface="+mn-cs"/>
                </a:endParaRPr>
              </a:p>
            </p:txBody>
          </p:sp>
          <p:sp>
            <p:nvSpPr>
              <p:cNvPr id="214" name="object 29">
                <a:extLst>
                  <a:ext uri="{FF2B5EF4-FFF2-40B4-BE49-F238E27FC236}">
                    <a16:creationId xmlns:a16="http://schemas.microsoft.com/office/drawing/2014/main" id="{ADE2449E-DD2C-CE45-AB7E-F52ABBE8C198}"/>
                  </a:ext>
                </a:extLst>
              </p:cNvPr>
              <p:cNvSpPr/>
              <p:nvPr/>
            </p:nvSpPr>
            <p:spPr>
              <a:xfrm>
                <a:off x="4800600" y="4658759"/>
                <a:ext cx="157905" cy="113494"/>
              </a:xfrm>
              <a:custGeom>
                <a:avLst/>
                <a:gdLst/>
                <a:ahLst/>
                <a:cxnLst/>
                <a:rect l="l" t="t" r="r" b="b"/>
                <a:pathLst>
                  <a:path w="121920" h="87629">
                    <a:moveTo>
                      <a:pt x="101019" y="15100"/>
                    </a:moveTo>
                    <a:lnTo>
                      <a:pt x="64817" y="15100"/>
                    </a:lnTo>
                    <a:lnTo>
                      <a:pt x="71560" y="17728"/>
                    </a:lnTo>
                    <a:lnTo>
                      <a:pt x="76952" y="22159"/>
                    </a:lnTo>
                    <a:lnTo>
                      <a:pt x="80658" y="28017"/>
                    </a:lnTo>
                    <a:lnTo>
                      <a:pt x="82341" y="34950"/>
                    </a:lnTo>
                    <a:lnTo>
                      <a:pt x="81686" y="41731"/>
                    </a:lnTo>
                    <a:lnTo>
                      <a:pt x="64817" y="57277"/>
                    </a:lnTo>
                    <a:lnTo>
                      <a:pt x="64017" y="58902"/>
                    </a:lnTo>
                    <a:lnTo>
                      <a:pt x="64639" y="60375"/>
                    </a:lnTo>
                    <a:lnTo>
                      <a:pt x="66049" y="60401"/>
                    </a:lnTo>
                    <a:lnTo>
                      <a:pt x="67230" y="60629"/>
                    </a:lnTo>
                    <a:lnTo>
                      <a:pt x="95234" y="83629"/>
                    </a:lnTo>
                    <a:lnTo>
                      <a:pt x="96173" y="85229"/>
                    </a:lnTo>
                    <a:lnTo>
                      <a:pt x="98167" y="85750"/>
                    </a:lnTo>
                    <a:lnTo>
                      <a:pt x="104289" y="85940"/>
                    </a:lnTo>
                    <a:lnTo>
                      <a:pt x="110435" y="87134"/>
                    </a:lnTo>
                    <a:lnTo>
                      <a:pt x="116455" y="84975"/>
                    </a:lnTo>
                    <a:lnTo>
                      <a:pt x="119415" y="77266"/>
                    </a:lnTo>
                    <a:lnTo>
                      <a:pt x="121226" y="69367"/>
                    </a:lnTo>
                    <a:lnTo>
                      <a:pt x="121886" y="61315"/>
                    </a:lnTo>
                    <a:lnTo>
                      <a:pt x="121396" y="53149"/>
                    </a:lnTo>
                    <a:lnTo>
                      <a:pt x="113419" y="29209"/>
                    </a:lnTo>
                    <a:lnTo>
                      <a:pt x="101019" y="15100"/>
                    </a:lnTo>
                    <a:close/>
                  </a:path>
                  <a:path w="121920" h="87629">
                    <a:moveTo>
                      <a:pt x="51088" y="0"/>
                    </a:moveTo>
                    <a:lnTo>
                      <a:pt x="24715" y="10753"/>
                    </a:lnTo>
                    <a:lnTo>
                      <a:pt x="7059" y="31162"/>
                    </a:lnTo>
                    <a:lnTo>
                      <a:pt x="98" y="56743"/>
                    </a:lnTo>
                    <a:lnTo>
                      <a:pt x="0" y="57467"/>
                    </a:lnTo>
                    <a:lnTo>
                      <a:pt x="5254" y="85051"/>
                    </a:lnTo>
                    <a:lnTo>
                      <a:pt x="11388" y="87045"/>
                    </a:lnTo>
                    <a:lnTo>
                      <a:pt x="17662" y="86067"/>
                    </a:lnTo>
                    <a:lnTo>
                      <a:pt x="23885" y="85699"/>
                    </a:lnTo>
                    <a:lnTo>
                      <a:pt x="26196" y="84886"/>
                    </a:lnTo>
                    <a:lnTo>
                      <a:pt x="26755" y="82677"/>
                    </a:lnTo>
                    <a:lnTo>
                      <a:pt x="27708" y="80835"/>
                    </a:lnTo>
                    <a:lnTo>
                      <a:pt x="55597" y="60223"/>
                    </a:lnTo>
                    <a:lnTo>
                      <a:pt x="57070" y="58928"/>
                    </a:lnTo>
                    <a:lnTo>
                      <a:pt x="55749" y="57467"/>
                    </a:lnTo>
                    <a:lnTo>
                      <a:pt x="53793" y="56629"/>
                    </a:lnTo>
                    <a:lnTo>
                      <a:pt x="47228" y="52954"/>
                    </a:lnTo>
                    <a:lnTo>
                      <a:pt x="42783" y="48280"/>
                    </a:lnTo>
                    <a:lnTo>
                      <a:pt x="40299" y="42361"/>
                    </a:lnTo>
                    <a:lnTo>
                      <a:pt x="39627" y="34925"/>
                    </a:lnTo>
                    <a:lnTo>
                      <a:pt x="41939" y="26153"/>
                    </a:lnTo>
                    <a:lnTo>
                      <a:pt x="47704" y="19286"/>
                    </a:lnTo>
                    <a:lnTo>
                      <a:pt x="55726" y="15289"/>
                    </a:lnTo>
                    <a:lnTo>
                      <a:pt x="64817" y="15100"/>
                    </a:lnTo>
                    <a:lnTo>
                      <a:pt x="101019" y="15100"/>
                    </a:lnTo>
                    <a:lnTo>
                      <a:pt x="97705" y="11329"/>
                    </a:lnTo>
                    <a:lnTo>
                      <a:pt x="76260" y="1073"/>
                    </a:lnTo>
                    <a:lnTo>
                      <a:pt x="51088" y="0"/>
                    </a:lnTo>
                    <a:close/>
                  </a:path>
                </a:pathLst>
              </a:custGeom>
              <a:solidFill>
                <a:srgbClr val="FABD44"/>
              </a:solidFill>
            </p:spPr>
            <p:txBody>
              <a:bodyPr wrap="square" lIns="0" tIns="0" rIns="0" bIns="0" rtlCol="0"/>
              <a:lstStyle/>
              <a:p>
                <a:pPr marL="0" marR="0" lvl="0" indent="0" algn="l" defTabSz="746425" rtl="0" eaLnBrk="1" fontAlgn="auto" latinLnBrk="0" hangingPunct="1">
                  <a:lnSpc>
                    <a:spcPct val="100000"/>
                  </a:lnSpc>
                  <a:spcBef>
                    <a:spcPts val="0"/>
                  </a:spcBef>
                  <a:spcAft>
                    <a:spcPts val="0"/>
                  </a:spcAft>
                  <a:buClrTx/>
                  <a:buSzTx/>
                  <a:buFontTx/>
                  <a:buNone/>
                  <a:tabLst/>
                  <a:defRPr/>
                </a:pPr>
                <a:endParaRPr kumimoji="0" sz="1903" b="0" i="0" u="none" strike="noStrike" kern="1200" cap="none" spc="0" normalizeH="0" baseline="0" noProof="0">
                  <a:ln>
                    <a:noFill/>
                  </a:ln>
                  <a:solidFill>
                    <a:prstClr val="black"/>
                  </a:solidFill>
                  <a:effectLst/>
                  <a:uLnTx/>
                  <a:uFillTx/>
                  <a:latin typeface="Calibri"/>
                  <a:ea typeface="ＭＳ Ｐゴシック" panose="020B0600070205080204" pitchFamily="34" charset="-128"/>
                  <a:cs typeface="+mn-cs"/>
                </a:endParaRPr>
              </a:p>
            </p:txBody>
          </p:sp>
          <p:sp>
            <p:nvSpPr>
              <p:cNvPr id="215" name="object 30">
                <a:extLst>
                  <a:ext uri="{FF2B5EF4-FFF2-40B4-BE49-F238E27FC236}">
                    <a16:creationId xmlns:a16="http://schemas.microsoft.com/office/drawing/2014/main" id="{B2F6A7B0-F202-174E-97DE-114B478B6157}"/>
                  </a:ext>
                </a:extLst>
              </p:cNvPr>
              <p:cNvSpPr/>
              <p:nvPr/>
            </p:nvSpPr>
            <p:spPr>
              <a:xfrm>
                <a:off x="4980338" y="4698380"/>
                <a:ext cx="157905" cy="114317"/>
              </a:xfrm>
              <a:custGeom>
                <a:avLst/>
                <a:gdLst/>
                <a:ahLst/>
                <a:cxnLst/>
                <a:rect l="l" t="t" r="r" b="b"/>
                <a:pathLst>
                  <a:path w="121920" h="88264">
                    <a:moveTo>
                      <a:pt x="60955" y="0"/>
                    </a:moveTo>
                    <a:lnTo>
                      <a:pt x="23122" y="12977"/>
                    </a:lnTo>
                    <a:lnTo>
                      <a:pt x="1610" y="46256"/>
                    </a:lnTo>
                    <a:lnTo>
                      <a:pt x="0" y="66125"/>
                    </a:lnTo>
                    <a:lnTo>
                      <a:pt x="5063" y="85812"/>
                    </a:lnTo>
                    <a:lnTo>
                      <a:pt x="11438" y="87907"/>
                    </a:lnTo>
                    <a:lnTo>
                      <a:pt x="17915" y="86853"/>
                    </a:lnTo>
                    <a:lnTo>
                      <a:pt x="24379" y="86434"/>
                    </a:lnTo>
                    <a:lnTo>
                      <a:pt x="25929" y="85913"/>
                    </a:lnTo>
                    <a:lnTo>
                      <a:pt x="26361" y="84504"/>
                    </a:lnTo>
                    <a:lnTo>
                      <a:pt x="26932" y="83234"/>
                    </a:lnTo>
                    <a:lnTo>
                      <a:pt x="54948" y="61275"/>
                    </a:lnTo>
                    <a:lnTo>
                      <a:pt x="56739" y="61275"/>
                    </a:lnTo>
                    <a:lnTo>
                      <a:pt x="57628" y="59510"/>
                    </a:lnTo>
                    <a:lnTo>
                      <a:pt x="56180" y="57999"/>
                    </a:lnTo>
                    <a:lnTo>
                      <a:pt x="54135" y="57808"/>
                    </a:lnTo>
                    <a:lnTo>
                      <a:pt x="52396" y="57072"/>
                    </a:lnTo>
                    <a:lnTo>
                      <a:pt x="45637" y="52556"/>
                    </a:lnTo>
                    <a:lnTo>
                      <a:pt x="41121" y="46042"/>
                    </a:lnTo>
                    <a:lnTo>
                      <a:pt x="39230" y="38366"/>
                    </a:lnTo>
                    <a:lnTo>
                      <a:pt x="40343" y="30364"/>
                    </a:lnTo>
                    <a:lnTo>
                      <a:pt x="44422" y="23238"/>
                    </a:lnTo>
                    <a:lnTo>
                      <a:pt x="50557" y="18249"/>
                    </a:lnTo>
                    <a:lnTo>
                      <a:pt x="58003" y="15806"/>
                    </a:lnTo>
                    <a:lnTo>
                      <a:pt x="100943" y="15806"/>
                    </a:lnTo>
                    <a:lnTo>
                      <a:pt x="98484" y="13054"/>
                    </a:lnTo>
                    <a:lnTo>
                      <a:pt x="80576" y="3289"/>
                    </a:lnTo>
                    <a:lnTo>
                      <a:pt x="60955" y="0"/>
                    </a:lnTo>
                    <a:close/>
                  </a:path>
                  <a:path w="121920" h="88264">
                    <a:moveTo>
                      <a:pt x="120951" y="61326"/>
                    </a:moveTo>
                    <a:lnTo>
                      <a:pt x="67013" y="61326"/>
                    </a:lnTo>
                    <a:lnTo>
                      <a:pt x="68398" y="61847"/>
                    </a:lnTo>
                    <a:lnTo>
                      <a:pt x="68817" y="61961"/>
                    </a:lnTo>
                    <a:lnTo>
                      <a:pt x="77012" y="64813"/>
                    </a:lnTo>
                    <a:lnTo>
                      <a:pt x="95669" y="85812"/>
                    </a:lnTo>
                    <a:lnTo>
                      <a:pt x="95758" y="85952"/>
                    </a:lnTo>
                    <a:lnTo>
                      <a:pt x="97735" y="86536"/>
                    </a:lnTo>
                    <a:lnTo>
                      <a:pt x="103932" y="86904"/>
                    </a:lnTo>
                    <a:lnTo>
                      <a:pt x="110168" y="87730"/>
                    </a:lnTo>
                    <a:lnTo>
                      <a:pt x="116327" y="85952"/>
                    </a:lnTo>
                    <a:lnTo>
                      <a:pt x="121315" y="67067"/>
                    </a:lnTo>
                    <a:lnTo>
                      <a:pt x="120951" y="61326"/>
                    </a:lnTo>
                    <a:close/>
                  </a:path>
                  <a:path w="121920" h="88264">
                    <a:moveTo>
                      <a:pt x="100943" y="15806"/>
                    </a:moveTo>
                    <a:lnTo>
                      <a:pt x="58003" y="15806"/>
                    </a:lnTo>
                    <a:lnTo>
                      <a:pt x="66010" y="16317"/>
                    </a:lnTo>
                    <a:lnTo>
                      <a:pt x="74875" y="18667"/>
                    </a:lnTo>
                    <a:lnTo>
                      <a:pt x="81364" y="26135"/>
                    </a:lnTo>
                    <a:lnTo>
                      <a:pt x="81885" y="34605"/>
                    </a:lnTo>
                    <a:lnTo>
                      <a:pt x="81431" y="42337"/>
                    </a:lnTo>
                    <a:lnTo>
                      <a:pt x="79008" y="48687"/>
                    </a:lnTo>
                    <a:lnTo>
                      <a:pt x="74595" y="53708"/>
                    </a:lnTo>
                    <a:lnTo>
                      <a:pt x="68169" y="57453"/>
                    </a:lnTo>
                    <a:lnTo>
                      <a:pt x="66823" y="58012"/>
                    </a:lnTo>
                    <a:lnTo>
                      <a:pt x="64511" y="58012"/>
                    </a:lnTo>
                    <a:lnTo>
                      <a:pt x="64600" y="59790"/>
                    </a:lnTo>
                    <a:lnTo>
                      <a:pt x="64715" y="61504"/>
                    </a:lnTo>
                    <a:lnTo>
                      <a:pt x="67013" y="61326"/>
                    </a:lnTo>
                    <a:lnTo>
                      <a:pt x="120951" y="61326"/>
                    </a:lnTo>
                    <a:lnTo>
                      <a:pt x="120064" y="47359"/>
                    </a:lnTo>
                    <a:lnTo>
                      <a:pt x="112484" y="28723"/>
                    </a:lnTo>
                    <a:lnTo>
                      <a:pt x="100943" y="15806"/>
                    </a:lnTo>
                    <a:close/>
                  </a:path>
                  <a:path w="121920" h="88264">
                    <a:moveTo>
                      <a:pt x="56739" y="61275"/>
                    </a:moveTo>
                    <a:lnTo>
                      <a:pt x="54948" y="61275"/>
                    </a:lnTo>
                    <a:lnTo>
                      <a:pt x="56675" y="61402"/>
                    </a:lnTo>
                    <a:close/>
                  </a:path>
                </a:pathLst>
              </a:custGeom>
              <a:solidFill>
                <a:srgbClr val="FABD44"/>
              </a:solidFill>
            </p:spPr>
            <p:txBody>
              <a:bodyPr wrap="square" lIns="0" tIns="0" rIns="0" bIns="0" rtlCol="0"/>
              <a:lstStyle/>
              <a:p>
                <a:pPr marL="0" marR="0" lvl="0" indent="0" algn="l" defTabSz="746425" rtl="0" eaLnBrk="1" fontAlgn="auto" latinLnBrk="0" hangingPunct="1">
                  <a:lnSpc>
                    <a:spcPct val="100000"/>
                  </a:lnSpc>
                  <a:spcBef>
                    <a:spcPts val="0"/>
                  </a:spcBef>
                  <a:spcAft>
                    <a:spcPts val="0"/>
                  </a:spcAft>
                  <a:buClrTx/>
                  <a:buSzTx/>
                  <a:buFontTx/>
                  <a:buNone/>
                  <a:tabLst/>
                  <a:defRPr/>
                </a:pPr>
                <a:endParaRPr kumimoji="0" sz="1903" b="0" i="0" u="none" strike="noStrike" kern="1200" cap="none" spc="0" normalizeH="0" baseline="0" noProof="0">
                  <a:ln>
                    <a:noFill/>
                  </a:ln>
                  <a:solidFill>
                    <a:prstClr val="black"/>
                  </a:solidFill>
                  <a:effectLst/>
                  <a:uLnTx/>
                  <a:uFillTx/>
                  <a:latin typeface="Calibri"/>
                  <a:ea typeface="ＭＳ Ｐゴシック" panose="020B0600070205080204" pitchFamily="34" charset="-128"/>
                  <a:cs typeface="+mn-cs"/>
                </a:endParaRPr>
              </a:p>
            </p:txBody>
          </p:sp>
          <p:sp>
            <p:nvSpPr>
              <p:cNvPr id="216" name="object 31">
                <a:extLst>
                  <a:ext uri="{FF2B5EF4-FFF2-40B4-BE49-F238E27FC236}">
                    <a16:creationId xmlns:a16="http://schemas.microsoft.com/office/drawing/2014/main" id="{1AC91419-E8E4-704F-8BFA-28A5C2296B64}"/>
                  </a:ext>
                </a:extLst>
              </p:cNvPr>
              <p:cNvSpPr/>
              <p:nvPr/>
            </p:nvSpPr>
            <p:spPr>
              <a:xfrm>
                <a:off x="4986895" y="4807462"/>
                <a:ext cx="144746" cy="49345"/>
              </a:xfrm>
              <a:custGeom>
                <a:avLst/>
                <a:gdLst/>
                <a:ahLst/>
                <a:cxnLst/>
                <a:rect l="l" t="t" r="r" b="b"/>
                <a:pathLst>
                  <a:path w="111760" h="38100">
                    <a:moveTo>
                      <a:pt x="71001" y="0"/>
                    </a:moveTo>
                    <a:lnTo>
                      <a:pt x="23068" y="21"/>
                    </a:lnTo>
                    <a:lnTo>
                      <a:pt x="21386" y="275"/>
                    </a:lnTo>
                    <a:lnTo>
                      <a:pt x="19799" y="1367"/>
                    </a:lnTo>
                    <a:lnTo>
                      <a:pt x="0" y="1596"/>
                    </a:lnTo>
                    <a:lnTo>
                      <a:pt x="533" y="3158"/>
                    </a:lnTo>
                    <a:lnTo>
                      <a:pt x="13088" y="20768"/>
                    </a:lnTo>
                    <a:lnTo>
                      <a:pt x="30492" y="32617"/>
                    </a:lnTo>
                    <a:lnTo>
                      <a:pt x="50896" y="37839"/>
                    </a:lnTo>
                    <a:lnTo>
                      <a:pt x="72453" y="35568"/>
                    </a:lnTo>
                    <a:lnTo>
                      <a:pt x="85064" y="30494"/>
                    </a:lnTo>
                    <a:lnTo>
                      <a:pt x="95773" y="23180"/>
                    </a:lnTo>
                    <a:lnTo>
                      <a:pt x="104525" y="13598"/>
                    </a:lnTo>
                    <a:lnTo>
                      <a:pt x="111264" y="1723"/>
                    </a:lnTo>
                    <a:lnTo>
                      <a:pt x="91528" y="1342"/>
                    </a:lnTo>
                    <a:lnTo>
                      <a:pt x="90017" y="47"/>
                    </a:lnTo>
                    <a:lnTo>
                      <a:pt x="71001" y="0"/>
                    </a:lnTo>
                    <a:close/>
                  </a:path>
                </a:pathLst>
              </a:custGeom>
              <a:solidFill>
                <a:srgbClr val="8A8C8A"/>
              </a:solidFill>
            </p:spPr>
            <p:txBody>
              <a:bodyPr wrap="square" lIns="0" tIns="0" rIns="0" bIns="0" rtlCol="0"/>
              <a:lstStyle/>
              <a:p>
                <a:pPr marL="0" marR="0" lvl="0" indent="0" algn="l" defTabSz="746425" rtl="0" eaLnBrk="1" fontAlgn="auto" latinLnBrk="0" hangingPunct="1">
                  <a:lnSpc>
                    <a:spcPct val="100000"/>
                  </a:lnSpc>
                  <a:spcBef>
                    <a:spcPts val="0"/>
                  </a:spcBef>
                  <a:spcAft>
                    <a:spcPts val="0"/>
                  </a:spcAft>
                  <a:buClrTx/>
                  <a:buSzTx/>
                  <a:buFontTx/>
                  <a:buNone/>
                  <a:tabLst/>
                  <a:defRPr/>
                </a:pPr>
                <a:endParaRPr kumimoji="0" sz="1903"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p:txBody>
          </p:sp>
          <p:sp>
            <p:nvSpPr>
              <p:cNvPr id="217" name="object 32">
                <a:extLst>
                  <a:ext uri="{FF2B5EF4-FFF2-40B4-BE49-F238E27FC236}">
                    <a16:creationId xmlns:a16="http://schemas.microsoft.com/office/drawing/2014/main" id="{D4210B45-1EBE-D848-9041-E389896C76A0}"/>
                  </a:ext>
                </a:extLst>
              </p:cNvPr>
              <p:cNvSpPr/>
              <p:nvPr/>
            </p:nvSpPr>
            <p:spPr>
              <a:xfrm>
                <a:off x="4807406" y="4766710"/>
                <a:ext cx="144746" cy="49345"/>
              </a:xfrm>
              <a:custGeom>
                <a:avLst/>
                <a:gdLst/>
                <a:ahLst/>
                <a:cxnLst/>
                <a:rect l="l" t="t" r="r" b="b"/>
                <a:pathLst>
                  <a:path w="111760" h="38100">
                    <a:moveTo>
                      <a:pt x="21386" y="0"/>
                    </a:moveTo>
                    <a:lnTo>
                      <a:pt x="19697" y="1358"/>
                    </a:lnTo>
                    <a:lnTo>
                      <a:pt x="0" y="1701"/>
                    </a:lnTo>
                    <a:lnTo>
                      <a:pt x="444" y="2870"/>
                    </a:lnTo>
                    <a:lnTo>
                      <a:pt x="29090" y="32040"/>
                    </a:lnTo>
                    <a:lnTo>
                      <a:pt x="47479" y="37555"/>
                    </a:lnTo>
                    <a:lnTo>
                      <a:pt x="67144" y="36842"/>
                    </a:lnTo>
                    <a:lnTo>
                      <a:pt x="81438" y="32293"/>
                    </a:lnTo>
                    <a:lnTo>
                      <a:pt x="93608" y="24920"/>
                    </a:lnTo>
                    <a:lnTo>
                      <a:pt x="103563" y="14704"/>
                    </a:lnTo>
                    <a:lnTo>
                      <a:pt x="111213" y="1625"/>
                    </a:lnTo>
                    <a:lnTo>
                      <a:pt x="91503" y="1346"/>
                    </a:lnTo>
                    <a:lnTo>
                      <a:pt x="89776" y="139"/>
                    </a:lnTo>
                    <a:lnTo>
                      <a:pt x="87807" y="88"/>
                    </a:lnTo>
                    <a:lnTo>
                      <a:pt x="23393" y="88"/>
                    </a:lnTo>
                    <a:lnTo>
                      <a:pt x="21386" y="0"/>
                    </a:lnTo>
                    <a:close/>
                  </a:path>
                  <a:path w="111760" h="38100">
                    <a:moveTo>
                      <a:pt x="70710" y="74"/>
                    </a:moveTo>
                    <a:lnTo>
                      <a:pt x="23393" y="88"/>
                    </a:lnTo>
                    <a:lnTo>
                      <a:pt x="85826" y="88"/>
                    </a:lnTo>
                    <a:lnTo>
                      <a:pt x="70710" y="74"/>
                    </a:lnTo>
                    <a:close/>
                  </a:path>
                </a:pathLst>
              </a:custGeom>
              <a:solidFill>
                <a:srgbClr val="8A8C8A"/>
              </a:solidFill>
            </p:spPr>
            <p:txBody>
              <a:bodyPr wrap="square" lIns="0" tIns="0" rIns="0" bIns="0" rtlCol="0"/>
              <a:lstStyle/>
              <a:p>
                <a:pPr marL="0" marR="0" lvl="0" indent="0" algn="l" defTabSz="746425" rtl="0" eaLnBrk="1" fontAlgn="auto" latinLnBrk="0" hangingPunct="1">
                  <a:lnSpc>
                    <a:spcPct val="100000"/>
                  </a:lnSpc>
                  <a:spcBef>
                    <a:spcPts val="0"/>
                  </a:spcBef>
                  <a:spcAft>
                    <a:spcPts val="0"/>
                  </a:spcAft>
                  <a:buClrTx/>
                  <a:buSzTx/>
                  <a:buFontTx/>
                  <a:buNone/>
                  <a:tabLst/>
                  <a:defRPr/>
                </a:pPr>
                <a:endParaRPr kumimoji="0" sz="1903" b="0" i="0" u="none" strike="noStrike" kern="1200" cap="none" spc="0" normalizeH="0" baseline="0" noProof="0">
                  <a:ln>
                    <a:noFill/>
                  </a:ln>
                  <a:solidFill>
                    <a:prstClr val="black"/>
                  </a:solidFill>
                  <a:effectLst/>
                  <a:uLnTx/>
                  <a:uFillTx/>
                  <a:latin typeface="Calibri"/>
                  <a:ea typeface="ＭＳ Ｐゴシック" panose="020B0600070205080204" pitchFamily="34" charset="-128"/>
                  <a:cs typeface="+mn-cs"/>
                </a:endParaRPr>
              </a:p>
            </p:txBody>
          </p:sp>
          <p:sp>
            <p:nvSpPr>
              <p:cNvPr id="218" name="object 33">
                <a:extLst>
                  <a:ext uri="{FF2B5EF4-FFF2-40B4-BE49-F238E27FC236}">
                    <a16:creationId xmlns:a16="http://schemas.microsoft.com/office/drawing/2014/main" id="{0098FBBB-04EA-F74E-8923-2A9B354380E5}"/>
                  </a:ext>
                </a:extLst>
              </p:cNvPr>
              <p:cNvSpPr/>
              <p:nvPr/>
            </p:nvSpPr>
            <p:spPr>
              <a:xfrm>
                <a:off x="5169322" y="4766580"/>
                <a:ext cx="144746" cy="49345"/>
              </a:xfrm>
              <a:custGeom>
                <a:avLst/>
                <a:gdLst/>
                <a:ahLst/>
                <a:cxnLst/>
                <a:rect l="l" t="t" r="r" b="b"/>
                <a:pathLst>
                  <a:path w="111760" h="38100">
                    <a:moveTo>
                      <a:pt x="89687" y="0"/>
                    </a:moveTo>
                    <a:lnTo>
                      <a:pt x="87528" y="190"/>
                    </a:lnTo>
                    <a:lnTo>
                      <a:pt x="21472" y="190"/>
                    </a:lnTo>
                    <a:lnTo>
                      <a:pt x="19685" y="1447"/>
                    </a:lnTo>
                    <a:lnTo>
                      <a:pt x="0" y="1714"/>
                    </a:lnTo>
                    <a:lnTo>
                      <a:pt x="1028" y="4457"/>
                    </a:lnTo>
                    <a:lnTo>
                      <a:pt x="14239" y="21947"/>
                    </a:lnTo>
                    <a:lnTo>
                      <a:pt x="32304" y="33432"/>
                    </a:lnTo>
                    <a:lnTo>
                      <a:pt x="53190" y="38040"/>
                    </a:lnTo>
                    <a:lnTo>
                      <a:pt x="74866" y="34899"/>
                    </a:lnTo>
                    <a:lnTo>
                      <a:pt x="86646" y="29633"/>
                    </a:lnTo>
                    <a:lnTo>
                      <a:pt x="96686" y="22402"/>
                    </a:lnTo>
                    <a:lnTo>
                      <a:pt x="104900" y="13143"/>
                    </a:lnTo>
                    <a:lnTo>
                      <a:pt x="111201" y="1790"/>
                    </a:lnTo>
                    <a:lnTo>
                      <a:pt x="91503" y="1447"/>
                    </a:lnTo>
                    <a:lnTo>
                      <a:pt x="89926" y="190"/>
                    </a:lnTo>
                    <a:lnTo>
                      <a:pt x="23660" y="190"/>
                    </a:lnTo>
                    <a:lnTo>
                      <a:pt x="21526" y="152"/>
                    </a:lnTo>
                    <a:lnTo>
                      <a:pt x="89878" y="152"/>
                    </a:lnTo>
                    <a:lnTo>
                      <a:pt x="89687" y="0"/>
                    </a:lnTo>
                    <a:close/>
                  </a:path>
                </a:pathLst>
              </a:custGeom>
              <a:solidFill>
                <a:srgbClr val="8A8C8A"/>
              </a:solidFill>
            </p:spPr>
            <p:txBody>
              <a:bodyPr wrap="square" lIns="0" tIns="0" rIns="0" bIns="0" rtlCol="0"/>
              <a:lstStyle/>
              <a:p>
                <a:pPr marL="0" marR="0" lvl="0" indent="0" algn="l" defTabSz="746425" rtl="0" eaLnBrk="1" fontAlgn="auto" latinLnBrk="0" hangingPunct="1">
                  <a:lnSpc>
                    <a:spcPct val="100000"/>
                  </a:lnSpc>
                  <a:spcBef>
                    <a:spcPts val="0"/>
                  </a:spcBef>
                  <a:spcAft>
                    <a:spcPts val="0"/>
                  </a:spcAft>
                  <a:buClrTx/>
                  <a:buSzTx/>
                  <a:buFontTx/>
                  <a:buNone/>
                  <a:tabLst/>
                  <a:defRPr/>
                </a:pPr>
                <a:endParaRPr kumimoji="0" sz="1903"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p:txBody>
          </p:sp>
          <p:sp>
            <p:nvSpPr>
              <p:cNvPr id="219" name="object 34">
                <a:extLst>
                  <a:ext uri="{FF2B5EF4-FFF2-40B4-BE49-F238E27FC236}">
                    <a16:creationId xmlns:a16="http://schemas.microsoft.com/office/drawing/2014/main" id="{A5CEA0E4-E644-9140-8EAE-398FA5DAD0E3}"/>
                  </a:ext>
                </a:extLst>
              </p:cNvPr>
              <p:cNvSpPr/>
              <p:nvPr/>
            </p:nvSpPr>
            <p:spPr>
              <a:xfrm>
                <a:off x="5194818" y="4676303"/>
                <a:ext cx="93756" cy="92934"/>
              </a:xfrm>
              <a:custGeom>
                <a:avLst/>
                <a:gdLst/>
                <a:ahLst/>
                <a:cxnLst/>
                <a:rect l="l" t="t" r="r" b="b"/>
                <a:pathLst>
                  <a:path w="72389" h="71754">
                    <a:moveTo>
                      <a:pt x="36067" y="0"/>
                    </a:moveTo>
                    <a:lnTo>
                      <a:pt x="12407" y="24892"/>
                    </a:lnTo>
                    <a:lnTo>
                      <a:pt x="13855" y="30568"/>
                    </a:lnTo>
                    <a:lnTo>
                      <a:pt x="20878" y="40817"/>
                    </a:lnTo>
                    <a:lnTo>
                      <a:pt x="25984" y="43815"/>
                    </a:lnTo>
                    <a:lnTo>
                      <a:pt x="32588" y="45440"/>
                    </a:lnTo>
                    <a:lnTo>
                      <a:pt x="21368" y="48442"/>
                    </a:lnTo>
                    <a:lnTo>
                      <a:pt x="12193" y="53759"/>
                    </a:lnTo>
                    <a:lnTo>
                      <a:pt x="5068" y="61342"/>
                    </a:lnTo>
                    <a:lnTo>
                      <a:pt x="0" y="71145"/>
                    </a:lnTo>
                    <a:lnTo>
                      <a:pt x="71818" y="71158"/>
                    </a:lnTo>
                    <a:lnTo>
                      <a:pt x="66813" y="61219"/>
                    </a:lnTo>
                    <a:lnTo>
                      <a:pt x="59788" y="53730"/>
                    </a:lnTo>
                    <a:lnTo>
                      <a:pt x="50873" y="48523"/>
                    </a:lnTo>
                    <a:lnTo>
                      <a:pt x="40195" y="45427"/>
                    </a:lnTo>
                    <a:lnTo>
                      <a:pt x="49320" y="40565"/>
                    </a:lnTo>
                    <a:lnTo>
                      <a:pt x="55370" y="34367"/>
                    </a:lnTo>
                    <a:lnTo>
                      <a:pt x="58331" y="26877"/>
                    </a:lnTo>
                    <a:lnTo>
                      <a:pt x="58191" y="18135"/>
                    </a:lnTo>
                    <a:lnTo>
                      <a:pt x="55431" y="11029"/>
                    </a:lnTo>
                    <a:lnTo>
                      <a:pt x="50387" y="5276"/>
                    </a:lnTo>
                    <a:lnTo>
                      <a:pt x="43714" y="1419"/>
                    </a:lnTo>
                    <a:lnTo>
                      <a:pt x="36067" y="0"/>
                    </a:lnTo>
                    <a:close/>
                  </a:path>
                </a:pathLst>
              </a:custGeom>
              <a:solidFill>
                <a:srgbClr val="FFFFFF"/>
              </a:solidFill>
            </p:spPr>
            <p:txBody>
              <a:bodyPr wrap="square" lIns="0" tIns="0" rIns="0" bIns="0" rtlCol="0"/>
              <a:lstStyle/>
              <a:p>
                <a:pPr marL="0" marR="0" lvl="0" indent="0" algn="l" defTabSz="746425" rtl="0" eaLnBrk="1" fontAlgn="auto" latinLnBrk="0" hangingPunct="1">
                  <a:lnSpc>
                    <a:spcPct val="100000"/>
                  </a:lnSpc>
                  <a:spcBef>
                    <a:spcPts val="0"/>
                  </a:spcBef>
                  <a:spcAft>
                    <a:spcPts val="0"/>
                  </a:spcAft>
                  <a:buClrTx/>
                  <a:buSzTx/>
                  <a:buFontTx/>
                  <a:buNone/>
                  <a:tabLst/>
                  <a:defRPr/>
                </a:pPr>
                <a:endParaRPr kumimoji="0" sz="1903" b="0" i="0" u="none" strike="noStrike" kern="1200" cap="none" spc="0" normalizeH="0" baseline="0" noProof="0">
                  <a:ln>
                    <a:noFill/>
                  </a:ln>
                  <a:solidFill>
                    <a:prstClr val="black"/>
                  </a:solidFill>
                  <a:effectLst/>
                  <a:uLnTx/>
                  <a:uFillTx/>
                  <a:latin typeface="Calibri"/>
                  <a:ea typeface="ＭＳ Ｐゴシック" panose="020B0600070205080204" pitchFamily="34" charset="-128"/>
                  <a:cs typeface="+mn-cs"/>
                </a:endParaRPr>
              </a:p>
            </p:txBody>
          </p:sp>
          <p:sp>
            <p:nvSpPr>
              <p:cNvPr id="220" name="object 35">
                <a:extLst>
                  <a:ext uri="{FF2B5EF4-FFF2-40B4-BE49-F238E27FC236}">
                    <a16:creationId xmlns:a16="http://schemas.microsoft.com/office/drawing/2014/main" id="{A6622414-07D4-1843-A910-C3C2A1E32C27}"/>
                  </a:ext>
                </a:extLst>
              </p:cNvPr>
              <p:cNvSpPr/>
              <p:nvPr/>
            </p:nvSpPr>
            <p:spPr>
              <a:xfrm>
                <a:off x="4832919" y="4676370"/>
                <a:ext cx="93756" cy="92111"/>
              </a:xfrm>
              <a:custGeom>
                <a:avLst/>
                <a:gdLst/>
                <a:ahLst/>
                <a:cxnLst/>
                <a:rect l="l" t="t" r="r" b="b"/>
                <a:pathLst>
                  <a:path w="72389" h="71120">
                    <a:moveTo>
                      <a:pt x="37858" y="0"/>
                    </a:moveTo>
                    <a:lnTo>
                      <a:pt x="12369" y="22440"/>
                    </a:lnTo>
                    <a:lnTo>
                      <a:pt x="12992" y="28638"/>
                    </a:lnTo>
                    <a:lnTo>
                      <a:pt x="19875" y="40220"/>
                    </a:lnTo>
                    <a:lnTo>
                      <a:pt x="25222" y="43434"/>
                    </a:lnTo>
                    <a:lnTo>
                      <a:pt x="32067" y="45313"/>
                    </a:lnTo>
                    <a:lnTo>
                      <a:pt x="21088" y="48477"/>
                    </a:lnTo>
                    <a:lnTo>
                      <a:pt x="12042" y="53709"/>
                    </a:lnTo>
                    <a:lnTo>
                      <a:pt x="4992" y="61192"/>
                    </a:lnTo>
                    <a:lnTo>
                      <a:pt x="0" y="71107"/>
                    </a:lnTo>
                    <a:lnTo>
                      <a:pt x="71805" y="71094"/>
                    </a:lnTo>
                    <a:lnTo>
                      <a:pt x="66687" y="61144"/>
                    </a:lnTo>
                    <a:lnTo>
                      <a:pt x="59569" y="53617"/>
                    </a:lnTo>
                    <a:lnTo>
                      <a:pt x="50517" y="48393"/>
                    </a:lnTo>
                    <a:lnTo>
                      <a:pt x="39598" y="45351"/>
                    </a:lnTo>
                    <a:lnTo>
                      <a:pt x="48273" y="41312"/>
                    </a:lnTo>
                    <a:lnTo>
                      <a:pt x="54444" y="35594"/>
                    </a:lnTo>
                    <a:lnTo>
                      <a:pt x="57911" y="28510"/>
                    </a:lnTo>
                    <a:lnTo>
                      <a:pt x="58470" y="20370"/>
                    </a:lnTo>
                    <a:lnTo>
                      <a:pt x="56259" y="12812"/>
                    </a:lnTo>
                    <a:lnTo>
                      <a:pt x="51750" y="6565"/>
                    </a:lnTo>
                    <a:lnTo>
                      <a:pt x="45449" y="2129"/>
                    </a:lnTo>
                    <a:lnTo>
                      <a:pt x="37858" y="0"/>
                    </a:lnTo>
                    <a:close/>
                  </a:path>
                </a:pathLst>
              </a:custGeom>
              <a:solidFill>
                <a:srgbClr val="FFFFFF"/>
              </a:solidFill>
            </p:spPr>
            <p:txBody>
              <a:bodyPr wrap="square" lIns="0" tIns="0" rIns="0" bIns="0" rtlCol="0"/>
              <a:lstStyle/>
              <a:p>
                <a:pPr marL="0" marR="0" lvl="0" indent="0" algn="l" defTabSz="746425" rtl="0" eaLnBrk="1" fontAlgn="auto" latinLnBrk="0" hangingPunct="1">
                  <a:lnSpc>
                    <a:spcPct val="100000"/>
                  </a:lnSpc>
                  <a:spcBef>
                    <a:spcPts val="0"/>
                  </a:spcBef>
                  <a:spcAft>
                    <a:spcPts val="0"/>
                  </a:spcAft>
                  <a:buClrTx/>
                  <a:buSzTx/>
                  <a:buFontTx/>
                  <a:buNone/>
                  <a:tabLst/>
                  <a:defRPr/>
                </a:pPr>
                <a:endParaRPr kumimoji="0" sz="1903" b="0" i="0" u="none" strike="noStrike" kern="1200" cap="none" spc="0" normalizeH="0" baseline="0" noProof="0">
                  <a:ln>
                    <a:noFill/>
                  </a:ln>
                  <a:solidFill>
                    <a:prstClr val="black"/>
                  </a:solidFill>
                  <a:effectLst/>
                  <a:uLnTx/>
                  <a:uFillTx/>
                  <a:latin typeface="Calibri"/>
                  <a:ea typeface="ＭＳ Ｐゴシック" panose="020B0600070205080204" pitchFamily="34" charset="-128"/>
                  <a:cs typeface="+mn-cs"/>
                </a:endParaRPr>
              </a:p>
            </p:txBody>
          </p:sp>
          <p:sp>
            <p:nvSpPr>
              <p:cNvPr id="221" name="object 36">
                <a:extLst>
                  <a:ext uri="{FF2B5EF4-FFF2-40B4-BE49-F238E27FC236}">
                    <a16:creationId xmlns:a16="http://schemas.microsoft.com/office/drawing/2014/main" id="{554F8CFF-4B62-344C-9B3E-6933440F6C95}"/>
                  </a:ext>
                </a:extLst>
              </p:cNvPr>
              <p:cNvSpPr/>
              <p:nvPr/>
            </p:nvSpPr>
            <p:spPr>
              <a:xfrm>
                <a:off x="5012555" y="4717106"/>
                <a:ext cx="92934" cy="92934"/>
              </a:xfrm>
              <a:custGeom>
                <a:avLst/>
                <a:gdLst/>
                <a:ahLst/>
                <a:cxnLst/>
                <a:rect l="l" t="t" r="r" b="b"/>
                <a:pathLst>
                  <a:path w="71754" h="71754">
                    <a:moveTo>
                      <a:pt x="36499" y="0"/>
                    </a:moveTo>
                    <a:lnTo>
                      <a:pt x="12433" y="25476"/>
                    </a:lnTo>
                    <a:lnTo>
                      <a:pt x="13931" y="31000"/>
                    </a:lnTo>
                    <a:lnTo>
                      <a:pt x="17449" y="35928"/>
                    </a:lnTo>
                    <a:lnTo>
                      <a:pt x="20993" y="40944"/>
                    </a:lnTo>
                    <a:lnTo>
                      <a:pt x="25946" y="43865"/>
                    </a:lnTo>
                    <a:lnTo>
                      <a:pt x="32384" y="45313"/>
                    </a:lnTo>
                    <a:lnTo>
                      <a:pt x="21356" y="48404"/>
                    </a:lnTo>
                    <a:lnTo>
                      <a:pt x="12230" y="53622"/>
                    </a:lnTo>
                    <a:lnTo>
                      <a:pt x="5082" y="61145"/>
                    </a:lnTo>
                    <a:lnTo>
                      <a:pt x="0" y="71132"/>
                    </a:lnTo>
                    <a:lnTo>
                      <a:pt x="71716" y="71107"/>
                    </a:lnTo>
                    <a:lnTo>
                      <a:pt x="66678" y="61140"/>
                    </a:lnTo>
                    <a:lnTo>
                      <a:pt x="59593" y="53665"/>
                    </a:lnTo>
                    <a:lnTo>
                      <a:pt x="50576" y="48474"/>
                    </a:lnTo>
                    <a:lnTo>
                      <a:pt x="39763" y="45377"/>
                    </a:lnTo>
                    <a:lnTo>
                      <a:pt x="48687" y="41226"/>
                    </a:lnTo>
                    <a:lnTo>
                      <a:pt x="54805" y="35244"/>
                    </a:lnTo>
                    <a:lnTo>
                      <a:pt x="57996" y="27644"/>
                    </a:lnTo>
                    <a:lnTo>
                      <a:pt x="58140" y="18643"/>
                    </a:lnTo>
                    <a:lnTo>
                      <a:pt x="55618" y="11503"/>
                    </a:lnTo>
                    <a:lnTo>
                      <a:pt x="50734" y="5640"/>
                    </a:lnTo>
                    <a:lnTo>
                      <a:pt x="44144" y="1618"/>
                    </a:lnTo>
                    <a:lnTo>
                      <a:pt x="36499" y="0"/>
                    </a:lnTo>
                    <a:close/>
                  </a:path>
                </a:pathLst>
              </a:custGeom>
              <a:solidFill>
                <a:srgbClr val="FFFFFF"/>
              </a:solidFill>
            </p:spPr>
            <p:txBody>
              <a:bodyPr wrap="square" lIns="0" tIns="0" rIns="0" bIns="0" rtlCol="0"/>
              <a:lstStyle/>
              <a:p>
                <a:pPr marL="0" marR="0" lvl="0" indent="0" algn="l" defTabSz="746425" rtl="0" eaLnBrk="1" fontAlgn="auto" latinLnBrk="0" hangingPunct="1">
                  <a:lnSpc>
                    <a:spcPct val="100000"/>
                  </a:lnSpc>
                  <a:spcBef>
                    <a:spcPts val="0"/>
                  </a:spcBef>
                  <a:spcAft>
                    <a:spcPts val="0"/>
                  </a:spcAft>
                  <a:buClrTx/>
                  <a:buSzTx/>
                  <a:buFontTx/>
                  <a:buNone/>
                  <a:tabLst/>
                  <a:defRPr/>
                </a:pPr>
                <a:endParaRPr kumimoji="0" sz="1903" b="0" i="0" u="none" strike="noStrike" kern="1200" cap="none" spc="0" normalizeH="0" baseline="0" noProof="0">
                  <a:ln>
                    <a:noFill/>
                  </a:ln>
                  <a:solidFill>
                    <a:prstClr val="black"/>
                  </a:solidFill>
                  <a:effectLst/>
                  <a:uLnTx/>
                  <a:uFillTx/>
                  <a:latin typeface="Calibri"/>
                  <a:ea typeface="ＭＳ Ｐゴシック" panose="020B0600070205080204" pitchFamily="34" charset="-128"/>
                  <a:cs typeface="+mn-cs"/>
                </a:endParaRPr>
              </a:p>
            </p:txBody>
          </p:sp>
          <p:grpSp>
            <p:nvGrpSpPr>
              <p:cNvPr id="222" name="Gruppieren 221">
                <a:extLst>
                  <a:ext uri="{FF2B5EF4-FFF2-40B4-BE49-F238E27FC236}">
                    <a16:creationId xmlns:a16="http://schemas.microsoft.com/office/drawing/2014/main" id="{F9AFCEDE-EDC2-D542-A0C1-486D2093B2A0}"/>
                  </a:ext>
                </a:extLst>
              </p:cNvPr>
              <p:cNvGrpSpPr/>
              <p:nvPr/>
            </p:nvGrpSpPr>
            <p:grpSpPr>
              <a:xfrm>
                <a:off x="4703601" y="4056356"/>
                <a:ext cx="701237" cy="606209"/>
                <a:chOff x="4703601" y="4056356"/>
                <a:chExt cx="701237" cy="606209"/>
              </a:xfrm>
            </p:grpSpPr>
            <p:sp>
              <p:nvSpPr>
                <p:cNvPr id="224" name="object 156">
                  <a:extLst>
                    <a:ext uri="{FF2B5EF4-FFF2-40B4-BE49-F238E27FC236}">
                      <a16:creationId xmlns:a16="http://schemas.microsoft.com/office/drawing/2014/main" id="{8A2CBB77-875B-3B44-894E-6265F7DF72BB}"/>
                    </a:ext>
                  </a:extLst>
                </p:cNvPr>
                <p:cNvSpPr/>
                <p:nvPr/>
              </p:nvSpPr>
              <p:spPr>
                <a:xfrm>
                  <a:off x="4703601" y="4056356"/>
                  <a:ext cx="701237" cy="597716"/>
                </a:xfrm>
                <a:custGeom>
                  <a:avLst/>
                  <a:gdLst/>
                  <a:ahLst/>
                  <a:cxnLst/>
                  <a:rect l="l" t="t" r="r" b="b"/>
                  <a:pathLst>
                    <a:path w="576579" h="576579">
                      <a:moveTo>
                        <a:pt x="287985" y="0"/>
                      </a:moveTo>
                      <a:lnTo>
                        <a:pt x="241271" y="3769"/>
                      </a:lnTo>
                      <a:lnTo>
                        <a:pt x="196957" y="14682"/>
                      </a:lnTo>
                      <a:lnTo>
                        <a:pt x="155637" y="32146"/>
                      </a:lnTo>
                      <a:lnTo>
                        <a:pt x="117902" y="55567"/>
                      </a:lnTo>
                      <a:lnTo>
                        <a:pt x="84347" y="84353"/>
                      </a:lnTo>
                      <a:lnTo>
                        <a:pt x="55563" y="117910"/>
                      </a:lnTo>
                      <a:lnTo>
                        <a:pt x="32143" y="155647"/>
                      </a:lnTo>
                      <a:lnTo>
                        <a:pt x="14681" y="196969"/>
                      </a:lnTo>
                      <a:lnTo>
                        <a:pt x="3769" y="241283"/>
                      </a:lnTo>
                      <a:lnTo>
                        <a:pt x="0" y="287997"/>
                      </a:lnTo>
                      <a:lnTo>
                        <a:pt x="3769" y="334709"/>
                      </a:lnTo>
                      <a:lnTo>
                        <a:pt x="14681" y="379023"/>
                      </a:lnTo>
                      <a:lnTo>
                        <a:pt x="32143" y="420345"/>
                      </a:lnTo>
                      <a:lnTo>
                        <a:pt x="55563" y="458083"/>
                      </a:lnTo>
                      <a:lnTo>
                        <a:pt x="84347" y="491643"/>
                      </a:lnTo>
                      <a:lnTo>
                        <a:pt x="117902" y="520432"/>
                      </a:lnTo>
                      <a:lnTo>
                        <a:pt x="155637" y="543857"/>
                      </a:lnTo>
                      <a:lnTo>
                        <a:pt x="196957" y="561323"/>
                      </a:lnTo>
                      <a:lnTo>
                        <a:pt x="241271" y="572238"/>
                      </a:lnTo>
                      <a:lnTo>
                        <a:pt x="287985" y="576008"/>
                      </a:lnTo>
                      <a:lnTo>
                        <a:pt x="334702" y="572238"/>
                      </a:lnTo>
                      <a:lnTo>
                        <a:pt x="379020" y="561323"/>
                      </a:lnTo>
                      <a:lnTo>
                        <a:pt x="420344" y="543857"/>
                      </a:lnTo>
                      <a:lnTo>
                        <a:pt x="458082" y="520432"/>
                      </a:lnTo>
                      <a:lnTo>
                        <a:pt x="491640" y="491643"/>
                      </a:lnTo>
                      <a:lnTo>
                        <a:pt x="520427" y="458083"/>
                      </a:lnTo>
                      <a:lnTo>
                        <a:pt x="543849" y="420345"/>
                      </a:lnTo>
                      <a:lnTo>
                        <a:pt x="561313" y="379023"/>
                      </a:lnTo>
                      <a:lnTo>
                        <a:pt x="572226" y="334709"/>
                      </a:lnTo>
                      <a:lnTo>
                        <a:pt x="575995" y="287997"/>
                      </a:lnTo>
                      <a:lnTo>
                        <a:pt x="572226" y="241283"/>
                      </a:lnTo>
                      <a:lnTo>
                        <a:pt x="561313" y="196969"/>
                      </a:lnTo>
                      <a:lnTo>
                        <a:pt x="543849" y="155647"/>
                      </a:lnTo>
                      <a:lnTo>
                        <a:pt x="520427" y="117910"/>
                      </a:lnTo>
                      <a:lnTo>
                        <a:pt x="491640" y="84353"/>
                      </a:lnTo>
                      <a:lnTo>
                        <a:pt x="458082" y="55567"/>
                      </a:lnTo>
                      <a:lnTo>
                        <a:pt x="420344" y="32146"/>
                      </a:lnTo>
                      <a:lnTo>
                        <a:pt x="379020" y="14682"/>
                      </a:lnTo>
                      <a:lnTo>
                        <a:pt x="334702" y="3769"/>
                      </a:lnTo>
                      <a:lnTo>
                        <a:pt x="287985" y="0"/>
                      </a:lnTo>
                      <a:close/>
                    </a:path>
                  </a:pathLst>
                </a:custGeom>
                <a:solidFill>
                  <a:srgbClr val="FF0000"/>
                </a:solidFill>
              </p:spPr>
              <p:txBody>
                <a:bodyPr wrap="square" lIns="0" tIns="0" rIns="0" bIns="0" rtlCol="0"/>
                <a:lstStyle/>
                <a:p>
                  <a:pPr marL="0" marR="0" lvl="0" indent="0" algn="ctr" defTabSz="746425" rtl="0" eaLnBrk="1" fontAlgn="auto" latinLnBrk="0" hangingPunct="1">
                    <a:lnSpc>
                      <a:spcPct val="100000"/>
                    </a:lnSpc>
                    <a:spcBef>
                      <a:spcPts val="0"/>
                    </a:spcBef>
                    <a:spcAft>
                      <a:spcPts val="0"/>
                    </a:spcAft>
                    <a:buClrTx/>
                    <a:buSzTx/>
                    <a:buFontTx/>
                    <a:buNone/>
                    <a:tabLst/>
                    <a:defRPr/>
                  </a:pPr>
                  <a:r>
                    <a:rPr kumimoji="0" lang="de-AT" sz="1400" b="1"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34" charset="-128"/>
                      <a:cs typeface="Arial" panose="020B0604020202020204" pitchFamily="34" charset="0"/>
                    </a:rPr>
                    <a:t>PK</a:t>
                  </a:r>
                  <a:endParaRPr kumimoji="0" sz="1400" b="1"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sp>
              <p:nvSpPr>
                <p:cNvPr id="225" name="object 157">
                  <a:extLst>
                    <a:ext uri="{FF2B5EF4-FFF2-40B4-BE49-F238E27FC236}">
                      <a16:creationId xmlns:a16="http://schemas.microsoft.com/office/drawing/2014/main" id="{582F34C8-5617-8443-A796-FC65B0C9C306}"/>
                    </a:ext>
                  </a:extLst>
                </p:cNvPr>
                <p:cNvSpPr/>
                <p:nvPr/>
              </p:nvSpPr>
              <p:spPr>
                <a:xfrm>
                  <a:off x="4712684" y="4437222"/>
                  <a:ext cx="685078" cy="225343"/>
                </a:xfrm>
                <a:custGeom>
                  <a:avLst/>
                  <a:gdLst/>
                  <a:ahLst/>
                  <a:cxnLst/>
                  <a:rect l="l" t="t" r="r" b="b"/>
                  <a:pathLst>
                    <a:path w="528954" h="173989">
                      <a:moveTo>
                        <a:pt x="528459" y="0"/>
                      </a:moveTo>
                      <a:lnTo>
                        <a:pt x="0" y="0"/>
                      </a:lnTo>
                      <a:lnTo>
                        <a:pt x="22369" y="41755"/>
                      </a:lnTo>
                      <a:lnTo>
                        <a:pt x="51046" y="79048"/>
                      </a:lnTo>
                      <a:lnTo>
                        <a:pt x="85321" y="111161"/>
                      </a:lnTo>
                      <a:lnTo>
                        <a:pt x="124485" y="137383"/>
                      </a:lnTo>
                      <a:lnTo>
                        <a:pt x="167830" y="156996"/>
                      </a:lnTo>
                      <a:lnTo>
                        <a:pt x="214646" y="169289"/>
                      </a:lnTo>
                      <a:lnTo>
                        <a:pt x="264223" y="173545"/>
                      </a:lnTo>
                      <a:lnTo>
                        <a:pt x="313800" y="169289"/>
                      </a:lnTo>
                      <a:lnTo>
                        <a:pt x="360616" y="156996"/>
                      </a:lnTo>
                      <a:lnTo>
                        <a:pt x="403962" y="137383"/>
                      </a:lnTo>
                      <a:lnTo>
                        <a:pt x="443127" y="111161"/>
                      </a:lnTo>
                      <a:lnTo>
                        <a:pt x="477405" y="79048"/>
                      </a:lnTo>
                      <a:lnTo>
                        <a:pt x="506085" y="41755"/>
                      </a:lnTo>
                      <a:lnTo>
                        <a:pt x="528459" y="0"/>
                      </a:lnTo>
                      <a:close/>
                    </a:path>
                  </a:pathLst>
                </a:custGeom>
                <a:solidFill>
                  <a:srgbClr val="939598"/>
                </a:solidFill>
              </p:spPr>
              <p:txBody>
                <a:bodyPr wrap="square" lIns="0" tIns="0" rIns="0" bIns="0" rtlCol="0"/>
                <a:lstStyle/>
                <a:p>
                  <a:pPr marL="0" marR="0" lvl="0" indent="0" algn="l" defTabSz="746425" rtl="0" eaLnBrk="1" fontAlgn="auto" latinLnBrk="0" hangingPunct="1">
                    <a:lnSpc>
                      <a:spcPct val="100000"/>
                    </a:lnSpc>
                    <a:spcBef>
                      <a:spcPts val="0"/>
                    </a:spcBef>
                    <a:spcAft>
                      <a:spcPts val="0"/>
                    </a:spcAft>
                    <a:buClrTx/>
                    <a:buSzTx/>
                    <a:buFontTx/>
                    <a:buNone/>
                    <a:tabLst/>
                    <a:defRPr/>
                  </a:pPr>
                  <a:endParaRPr kumimoji="0" sz="1903" b="0" i="0" u="none" strike="noStrike" kern="1200" cap="none" spc="0" normalizeH="0" baseline="0" noProof="0">
                    <a:ln>
                      <a:noFill/>
                    </a:ln>
                    <a:solidFill>
                      <a:prstClr val="black"/>
                    </a:solidFill>
                    <a:effectLst/>
                    <a:uLnTx/>
                    <a:uFillTx/>
                    <a:latin typeface="Calibri"/>
                    <a:ea typeface="ＭＳ Ｐゴシック" panose="020B0600070205080204" pitchFamily="34" charset="-128"/>
                    <a:cs typeface="+mn-cs"/>
                  </a:endParaRPr>
                </a:p>
              </p:txBody>
            </p:sp>
          </p:grpSp>
          <p:sp>
            <p:nvSpPr>
              <p:cNvPr id="223" name="object 60">
                <a:extLst>
                  <a:ext uri="{FF2B5EF4-FFF2-40B4-BE49-F238E27FC236}">
                    <a16:creationId xmlns:a16="http://schemas.microsoft.com/office/drawing/2014/main" id="{A5EC256A-A1F9-704D-AC40-878796AA9873}"/>
                  </a:ext>
                </a:extLst>
              </p:cNvPr>
              <p:cNvSpPr/>
              <p:nvPr/>
            </p:nvSpPr>
            <p:spPr>
              <a:xfrm>
                <a:off x="4914936" y="3769421"/>
                <a:ext cx="278802" cy="116784"/>
              </a:xfrm>
              <a:custGeom>
                <a:avLst/>
                <a:gdLst/>
                <a:ahLst/>
                <a:cxnLst/>
                <a:rect l="l" t="t" r="r" b="b"/>
                <a:pathLst>
                  <a:path w="215264" h="90170">
                    <a:moveTo>
                      <a:pt x="107353" y="0"/>
                    </a:moveTo>
                    <a:lnTo>
                      <a:pt x="0" y="89788"/>
                    </a:lnTo>
                    <a:lnTo>
                      <a:pt x="214731" y="89788"/>
                    </a:lnTo>
                    <a:lnTo>
                      <a:pt x="107353" y="0"/>
                    </a:lnTo>
                    <a:close/>
                  </a:path>
                </a:pathLst>
              </a:custGeom>
              <a:solidFill>
                <a:srgbClr val="80827B"/>
              </a:solidFill>
            </p:spPr>
            <p:txBody>
              <a:bodyPr wrap="square" lIns="0" tIns="0" rIns="0" bIns="0" rtlCol="0"/>
              <a:lstStyle/>
              <a:p>
                <a:pPr marL="0" marR="0" lvl="0" indent="0" algn="l" defTabSz="746425" rtl="0" eaLnBrk="1" fontAlgn="auto" latinLnBrk="0" hangingPunct="1">
                  <a:lnSpc>
                    <a:spcPct val="100000"/>
                  </a:lnSpc>
                  <a:spcBef>
                    <a:spcPts val="0"/>
                  </a:spcBef>
                  <a:spcAft>
                    <a:spcPts val="0"/>
                  </a:spcAft>
                  <a:buClrTx/>
                  <a:buSzTx/>
                  <a:buFontTx/>
                  <a:buNone/>
                  <a:tabLst/>
                  <a:defRPr/>
                </a:pPr>
                <a:endParaRPr kumimoji="0" sz="1903"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p:txBody>
          </p:sp>
        </p:grpSp>
        <p:sp>
          <p:nvSpPr>
            <p:cNvPr id="212" name="Textfeld 211">
              <a:extLst>
                <a:ext uri="{FF2B5EF4-FFF2-40B4-BE49-F238E27FC236}">
                  <a16:creationId xmlns:a16="http://schemas.microsoft.com/office/drawing/2014/main" id="{0EA50D11-73A4-F34F-A856-F203C18CE8F8}"/>
                </a:ext>
              </a:extLst>
            </p:cNvPr>
            <p:cNvSpPr txBox="1"/>
            <p:nvPr/>
          </p:nvSpPr>
          <p:spPr>
            <a:xfrm>
              <a:off x="4745177" y="4376141"/>
              <a:ext cx="616600" cy="273552"/>
            </a:xfrm>
            <a:prstGeom prst="rect">
              <a:avLst/>
            </a:prstGeom>
            <a:noFill/>
          </p:spPr>
          <p:txBody>
            <a:bodyPr wrap="square" rtlCol="0">
              <a:spAutoFit/>
            </a:bodyPr>
            <a:lstStyle/>
            <a:p>
              <a:pPr marL="0" marR="0" lvl="0" indent="0" algn="ctr" defTabSz="746425" rtl="0" eaLnBrk="1" fontAlgn="auto" latinLnBrk="0" hangingPunct="1">
                <a:lnSpc>
                  <a:spcPct val="100000"/>
                </a:lnSpc>
                <a:spcBef>
                  <a:spcPts val="0"/>
                </a:spcBef>
                <a:spcAft>
                  <a:spcPts val="0"/>
                </a:spcAft>
                <a:buClrTx/>
                <a:buSzTx/>
                <a:buFontTx/>
                <a:buNone/>
                <a:tabLst/>
                <a:defRPr/>
              </a:pPr>
              <a:r>
                <a:rPr kumimoji="0" lang="de-DE" sz="700" b="1" i="0" u="none" strike="noStrike" kern="1200" cap="none" spc="0" normalizeH="0" baseline="0" noProof="0" dirty="0">
                  <a:ln>
                    <a:noFill/>
                  </a:ln>
                  <a:solidFill>
                    <a:prstClr val="white"/>
                  </a:solidFill>
                  <a:effectLst/>
                  <a:uLnTx/>
                  <a:uFillTx/>
                  <a:latin typeface="Arial" panose="020B0604020202020204" pitchFamily="34" charset="0"/>
                  <a:ea typeface="Helvetica Neue Condensed" panose="02000503000000020004" pitchFamily="2" charset="0"/>
                  <a:cs typeface="Arial" panose="020B0604020202020204" pitchFamily="34" charset="0"/>
                </a:rPr>
                <a:t>15%</a:t>
              </a:r>
            </a:p>
          </p:txBody>
        </p:sp>
      </p:grpSp>
      <p:cxnSp>
        <p:nvCxnSpPr>
          <p:cNvPr id="226" name="Gerade Verbindung mit Pfeil 225">
            <a:extLst>
              <a:ext uri="{FF2B5EF4-FFF2-40B4-BE49-F238E27FC236}">
                <a16:creationId xmlns:a16="http://schemas.microsoft.com/office/drawing/2014/main" id="{C4C9BA6E-B84C-0B47-AED5-EE54EF6C8404}"/>
              </a:ext>
            </a:extLst>
          </p:cNvPr>
          <p:cNvCxnSpPr>
            <a:cxnSpLocks/>
          </p:cNvCxnSpPr>
          <p:nvPr/>
        </p:nvCxnSpPr>
        <p:spPr>
          <a:xfrm flipV="1">
            <a:off x="4625246" y="2318514"/>
            <a:ext cx="743601" cy="294484"/>
          </a:xfrm>
          <a:prstGeom prst="straightConnector1">
            <a:avLst/>
          </a:prstGeom>
          <a:ln w="12700">
            <a:solidFill>
              <a:schemeClr val="tx1"/>
            </a:solidFill>
            <a:prstDash val="sysDash"/>
            <a:tailEnd type="triangle"/>
          </a:ln>
        </p:spPr>
        <p:style>
          <a:lnRef idx="2">
            <a:schemeClr val="dk1"/>
          </a:lnRef>
          <a:fillRef idx="0">
            <a:schemeClr val="dk1"/>
          </a:fillRef>
          <a:effectRef idx="1">
            <a:schemeClr val="dk1"/>
          </a:effectRef>
          <a:fontRef idx="minor">
            <a:schemeClr val="tx1"/>
          </a:fontRef>
        </p:style>
      </p:cxnSp>
      <p:grpSp>
        <p:nvGrpSpPr>
          <p:cNvPr id="227" name="Gruppieren 226">
            <a:extLst>
              <a:ext uri="{FF2B5EF4-FFF2-40B4-BE49-F238E27FC236}">
                <a16:creationId xmlns:a16="http://schemas.microsoft.com/office/drawing/2014/main" id="{FDF3736B-E0FB-4B48-9D49-840C0E1CC5E8}"/>
              </a:ext>
            </a:extLst>
          </p:cNvPr>
          <p:cNvGrpSpPr/>
          <p:nvPr/>
        </p:nvGrpSpPr>
        <p:grpSpPr>
          <a:xfrm>
            <a:off x="4388024" y="2620129"/>
            <a:ext cx="319824" cy="293878"/>
            <a:chOff x="11004857" y="4448324"/>
            <a:chExt cx="391784" cy="360000"/>
          </a:xfrm>
        </p:grpSpPr>
        <p:sp>
          <p:nvSpPr>
            <p:cNvPr id="228" name="Oval 227">
              <a:extLst>
                <a:ext uri="{FF2B5EF4-FFF2-40B4-BE49-F238E27FC236}">
                  <a16:creationId xmlns:a16="http://schemas.microsoft.com/office/drawing/2014/main" id="{09A6FD46-E121-294D-8C0B-14F040F7C094}"/>
                </a:ext>
              </a:extLst>
            </p:cNvPr>
            <p:cNvSpPr/>
            <p:nvPr/>
          </p:nvSpPr>
          <p:spPr>
            <a:xfrm>
              <a:off x="11006522" y="4448324"/>
              <a:ext cx="360000" cy="360000"/>
            </a:xfrm>
            <a:prstGeom prst="ellipse">
              <a:avLst/>
            </a:prstGeom>
            <a:noFill/>
            <a:ln w="127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46425" rtl="0" eaLnBrk="1" fontAlgn="auto" latinLnBrk="0" hangingPunct="1">
                <a:lnSpc>
                  <a:spcPct val="100000"/>
                </a:lnSpc>
                <a:spcBef>
                  <a:spcPts val="0"/>
                </a:spcBef>
                <a:spcAft>
                  <a:spcPts val="0"/>
                </a:spcAft>
                <a:buClrTx/>
                <a:buSzTx/>
                <a:buFontTx/>
                <a:buNone/>
                <a:tabLst/>
                <a:defRPr/>
              </a:pPr>
              <a:endParaRPr kumimoji="0" lang="de-DE" sz="1469" b="0" i="0" u="none" strike="noStrike" kern="1200" cap="none" spc="0" normalizeH="0" baseline="0" noProof="0">
                <a:ln>
                  <a:noFill/>
                </a:ln>
                <a:solidFill>
                  <a:prstClr val="white"/>
                </a:solidFill>
                <a:effectLst/>
                <a:uLnTx/>
                <a:uFillTx/>
                <a:latin typeface="Calibri"/>
                <a:ea typeface="+mn-ea"/>
                <a:cs typeface="+mn-cs"/>
              </a:endParaRPr>
            </a:p>
          </p:txBody>
        </p:sp>
        <p:sp>
          <p:nvSpPr>
            <p:cNvPr id="229" name="object 137">
              <a:extLst>
                <a:ext uri="{FF2B5EF4-FFF2-40B4-BE49-F238E27FC236}">
                  <a16:creationId xmlns:a16="http://schemas.microsoft.com/office/drawing/2014/main" id="{79DFD04C-31B2-8D49-AEB3-1081FAA28ABE}"/>
                </a:ext>
              </a:extLst>
            </p:cNvPr>
            <p:cNvSpPr txBox="1"/>
            <p:nvPr/>
          </p:nvSpPr>
          <p:spPr>
            <a:xfrm>
              <a:off x="11004857" y="4527507"/>
              <a:ext cx="391784" cy="185440"/>
            </a:xfrm>
            <a:prstGeom prst="rect">
              <a:avLst/>
            </a:prstGeom>
            <a:noFill/>
          </p:spPr>
          <p:txBody>
            <a:bodyPr vert="horz" wrap="square" lIns="0" tIns="12756" rIns="0" bIns="0" rtlCol="0">
              <a:spAutoFit/>
            </a:bodyPr>
            <a:lstStyle/>
            <a:p>
              <a:pPr marL="13427" marR="0" lvl="0" indent="0" algn="ctr" defTabSz="746425" rtl="0" eaLnBrk="1" fontAlgn="auto" latinLnBrk="0" hangingPunct="1">
                <a:lnSpc>
                  <a:spcPct val="100000"/>
                </a:lnSpc>
                <a:spcBef>
                  <a:spcPts val="100"/>
                </a:spcBef>
                <a:spcAft>
                  <a:spcPts val="0"/>
                </a:spcAft>
                <a:buClrTx/>
                <a:buSzTx/>
                <a:buFontTx/>
                <a:buNone/>
                <a:tabLst/>
                <a:defRPr/>
              </a:pPr>
              <a:r>
                <a:rPr kumimoji="0" lang="tr-TR" sz="900" b="1" i="0" u="none" strike="noStrike" kern="1200" cap="none" spc="-11" normalizeH="0" baseline="0" noProof="0" dirty="0">
                  <a:ln>
                    <a:noFill/>
                  </a:ln>
                  <a:solidFill>
                    <a:prstClr val="black">
                      <a:lumMod val="85000"/>
                      <a:lumOff val="15000"/>
                    </a:prstClr>
                  </a:solidFill>
                  <a:effectLst/>
                  <a:uLnTx/>
                  <a:uFillTx/>
                  <a:latin typeface="Arial" panose="020B0604020202020204" pitchFamily="34" charset="0"/>
                  <a:ea typeface="Helvetica Neue Condensed" panose="02000503000000020004" pitchFamily="2" charset="0"/>
                  <a:cs typeface="Arial" panose="020B0604020202020204" pitchFamily="34" charset="0"/>
                </a:rPr>
                <a:t>35%</a:t>
              </a:r>
              <a:endParaRPr kumimoji="0" sz="900" b="1"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Helvetica Neue Condensed" panose="02000503000000020004" pitchFamily="2" charset="0"/>
                <a:cs typeface="Arial" panose="020B0604020202020204" pitchFamily="34" charset="0"/>
              </a:endParaRPr>
            </a:p>
          </p:txBody>
        </p:sp>
      </p:grpSp>
    </p:spTree>
    <p:extLst>
      <p:ext uri="{BB962C8B-B14F-4D97-AF65-F5344CB8AC3E}">
        <p14:creationId xmlns:p14="http://schemas.microsoft.com/office/powerpoint/2010/main" val="31255290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59">
                                            <p:txEl>
                                              <p:pRg st="2" end="2"/>
                                            </p:txEl>
                                          </p:spTgt>
                                        </p:tgtEl>
                                        <p:attrNameLst>
                                          <p:attrName>style.visibility</p:attrName>
                                        </p:attrNameLst>
                                      </p:cBhvr>
                                      <p:to>
                                        <p:strVal val="visible"/>
                                      </p:to>
                                    </p:set>
                                    <p:anim calcmode="lin" valueType="num">
                                      <p:cBhvr additive="base">
                                        <p:cTn id="7" dur="500" fill="hold"/>
                                        <p:tgtEl>
                                          <p:spTgt spid="859">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5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additive="base">
                                        <p:cTn id="13" dur="500" fill="hold"/>
                                        <p:tgtEl>
                                          <p:spTgt spid="27"/>
                                        </p:tgtEl>
                                        <p:attrNameLst>
                                          <p:attrName>ppt_x</p:attrName>
                                        </p:attrNameLst>
                                      </p:cBhvr>
                                      <p:tavLst>
                                        <p:tav tm="0">
                                          <p:val>
                                            <p:strVal val="#ppt_x"/>
                                          </p:val>
                                        </p:tav>
                                        <p:tav tm="100000">
                                          <p:val>
                                            <p:strVal val="#ppt_x"/>
                                          </p:val>
                                        </p:tav>
                                      </p:tavLst>
                                    </p:anim>
                                    <p:anim calcmode="lin" valueType="num">
                                      <p:cBhvr additive="base">
                                        <p:cTn id="14"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nodeType="clickEffect">
                                  <p:stCondLst>
                                    <p:cond delay="0"/>
                                  </p:stCondLst>
                                  <p:childTnLst>
                                    <p:set>
                                      <p:cBhvr>
                                        <p:cTn id="18" dur="1" fill="hold">
                                          <p:stCondLst>
                                            <p:cond delay="0"/>
                                          </p:stCondLst>
                                        </p:cTn>
                                        <p:tgtEl>
                                          <p:spTgt spid="409"/>
                                        </p:tgtEl>
                                        <p:attrNameLst>
                                          <p:attrName>style.visibility</p:attrName>
                                        </p:attrNameLst>
                                      </p:cBhvr>
                                      <p:to>
                                        <p:strVal val="visible"/>
                                      </p:to>
                                    </p:set>
                                    <p:animEffect transition="in" filter="checkerboard(across)">
                                      <p:cBhvr>
                                        <p:cTn id="19" dur="500"/>
                                        <p:tgtEl>
                                          <p:spTgt spid="409"/>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855"/>
                                        </p:tgtEl>
                                        <p:attrNameLst>
                                          <p:attrName>style.visibility</p:attrName>
                                        </p:attrNameLst>
                                      </p:cBhvr>
                                      <p:to>
                                        <p:strVal val="visible"/>
                                      </p:to>
                                    </p:set>
                                    <p:anim calcmode="lin" valueType="num">
                                      <p:cBhvr additive="base">
                                        <p:cTn id="24" dur="500" fill="hold"/>
                                        <p:tgtEl>
                                          <p:spTgt spid="855"/>
                                        </p:tgtEl>
                                        <p:attrNameLst>
                                          <p:attrName>ppt_x</p:attrName>
                                        </p:attrNameLst>
                                      </p:cBhvr>
                                      <p:tavLst>
                                        <p:tav tm="0">
                                          <p:val>
                                            <p:strVal val="#ppt_x"/>
                                          </p:val>
                                        </p:tav>
                                        <p:tav tm="100000">
                                          <p:val>
                                            <p:strVal val="#ppt_x"/>
                                          </p:val>
                                        </p:tav>
                                      </p:tavLst>
                                    </p:anim>
                                    <p:anim calcmode="lin" valueType="num">
                                      <p:cBhvr additive="base">
                                        <p:cTn id="25" dur="500" fill="hold"/>
                                        <p:tgtEl>
                                          <p:spTgt spid="855"/>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nodeType="clickEffect">
                                  <p:stCondLst>
                                    <p:cond delay="0"/>
                                  </p:stCondLst>
                                  <p:childTnLst>
                                    <p:set>
                                      <p:cBhvr>
                                        <p:cTn id="29" dur="1" fill="hold">
                                          <p:stCondLst>
                                            <p:cond delay="0"/>
                                          </p:stCondLst>
                                        </p:cTn>
                                        <p:tgtEl>
                                          <p:spTgt spid="747"/>
                                        </p:tgtEl>
                                        <p:attrNameLst>
                                          <p:attrName>style.visibility</p:attrName>
                                        </p:attrNameLst>
                                      </p:cBhvr>
                                      <p:to>
                                        <p:strVal val="visible"/>
                                      </p:to>
                                    </p:set>
                                    <p:animEffect transition="in" filter="checkerboard(across)">
                                      <p:cBhvr>
                                        <p:cTn id="30" dur="500"/>
                                        <p:tgtEl>
                                          <p:spTgt spid="747"/>
                                        </p:tgtEl>
                                      </p:cBhvr>
                                    </p:animEffect>
                                  </p:childTnLst>
                                </p:cTn>
                              </p:par>
                            </p:childTnLst>
                          </p:cTn>
                        </p:par>
                      </p:childTnLst>
                    </p:cTn>
                  </p:par>
                  <p:par>
                    <p:cTn id="31" fill="hold">
                      <p:stCondLst>
                        <p:cond delay="indefinite"/>
                      </p:stCondLst>
                      <p:childTnLst>
                        <p:par>
                          <p:cTn id="32" fill="hold">
                            <p:stCondLst>
                              <p:cond delay="0"/>
                            </p:stCondLst>
                            <p:childTnLst>
                              <p:par>
                                <p:cTn id="33" presetID="5" presetClass="entr" presetSubtype="10" fill="hold" grpId="0" nodeType="clickEffect">
                                  <p:stCondLst>
                                    <p:cond delay="0"/>
                                  </p:stCondLst>
                                  <p:childTnLst>
                                    <p:set>
                                      <p:cBhvr>
                                        <p:cTn id="34" dur="1" fill="hold">
                                          <p:stCondLst>
                                            <p:cond delay="0"/>
                                          </p:stCondLst>
                                        </p:cTn>
                                        <p:tgtEl>
                                          <p:spTgt spid="456"/>
                                        </p:tgtEl>
                                        <p:attrNameLst>
                                          <p:attrName>style.visibility</p:attrName>
                                        </p:attrNameLst>
                                      </p:cBhvr>
                                      <p:to>
                                        <p:strVal val="visible"/>
                                      </p:to>
                                    </p:set>
                                    <p:animEffect transition="in" filter="checkerboard(across)">
                                      <p:cBhvr>
                                        <p:cTn id="35" dur="500"/>
                                        <p:tgtEl>
                                          <p:spTgt spid="456"/>
                                        </p:tgtEl>
                                      </p:cBhvr>
                                    </p:animEffect>
                                  </p:childTnLst>
                                </p:cTn>
                              </p:par>
                            </p:childTnLst>
                          </p:cTn>
                        </p:par>
                      </p:childTnLst>
                    </p:cTn>
                  </p:par>
                  <p:par>
                    <p:cTn id="36" fill="hold">
                      <p:stCondLst>
                        <p:cond delay="indefinite"/>
                      </p:stCondLst>
                      <p:childTnLst>
                        <p:par>
                          <p:cTn id="37" fill="hold">
                            <p:stCondLst>
                              <p:cond delay="0"/>
                            </p:stCondLst>
                            <p:childTnLst>
                              <p:par>
                                <p:cTn id="38" presetID="5" presetClass="entr" presetSubtype="10" fill="hold" grpId="0" nodeType="clickEffect">
                                  <p:stCondLst>
                                    <p:cond delay="0"/>
                                  </p:stCondLst>
                                  <p:childTnLst>
                                    <p:set>
                                      <p:cBhvr>
                                        <p:cTn id="39" dur="1" fill="hold">
                                          <p:stCondLst>
                                            <p:cond delay="0"/>
                                          </p:stCondLst>
                                        </p:cTn>
                                        <p:tgtEl>
                                          <p:spTgt spid="457"/>
                                        </p:tgtEl>
                                        <p:attrNameLst>
                                          <p:attrName>style.visibility</p:attrName>
                                        </p:attrNameLst>
                                      </p:cBhvr>
                                      <p:to>
                                        <p:strVal val="visible"/>
                                      </p:to>
                                    </p:set>
                                    <p:animEffect transition="in" filter="checkerboard(across)">
                                      <p:cBhvr>
                                        <p:cTn id="40" dur="500"/>
                                        <p:tgtEl>
                                          <p:spTgt spid="457"/>
                                        </p:tgtEl>
                                      </p:cBhvr>
                                    </p:animEffect>
                                  </p:childTnLst>
                                </p:cTn>
                              </p:par>
                            </p:childTnLst>
                          </p:cTn>
                        </p:par>
                      </p:childTnLst>
                    </p:cTn>
                  </p:par>
                  <p:par>
                    <p:cTn id="41" fill="hold">
                      <p:stCondLst>
                        <p:cond delay="indefinite"/>
                      </p:stCondLst>
                      <p:childTnLst>
                        <p:par>
                          <p:cTn id="42" fill="hold">
                            <p:stCondLst>
                              <p:cond delay="0"/>
                            </p:stCondLst>
                            <p:childTnLst>
                              <p:par>
                                <p:cTn id="43" presetID="5" presetClass="entr" presetSubtype="10" fill="hold" grpId="0" nodeType="clickEffect">
                                  <p:stCondLst>
                                    <p:cond delay="0"/>
                                  </p:stCondLst>
                                  <p:childTnLst>
                                    <p:set>
                                      <p:cBhvr>
                                        <p:cTn id="44" dur="1" fill="hold">
                                          <p:stCondLst>
                                            <p:cond delay="0"/>
                                          </p:stCondLst>
                                        </p:cTn>
                                        <p:tgtEl>
                                          <p:spTgt spid="458"/>
                                        </p:tgtEl>
                                        <p:attrNameLst>
                                          <p:attrName>style.visibility</p:attrName>
                                        </p:attrNameLst>
                                      </p:cBhvr>
                                      <p:to>
                                        <p:strVal val="visible"/>
                                      </p:to>
                                    </p:set>
                                    <p:animEffect transition="in" filter="checkerboard(across)">
                                      <p:cBhvr>
                                        <p:cTn id="45" dur="500"/>
                                        <p:tgtEl>
                                          <p:spTgt spid="458"/>
                                        </p:tgtEl>
                                      </p:cBhvr>
                                    </p:animEffect>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2">
                                            <p:txEl>
                                              <p:pRg st="0" end="0"/>
                                            </p:txEl>
                                          </p:spTgt>
                                        </p:tgtEl>
                                        <p:attrNameLst>
                                          <p:attrName>style.visibility</p:attrName>
                                        </p:attrNameLst>
                                      </p:cBhvr>
                                      <p:to>
                                        <p:strVal val="visible"/>
                                      </p:to>
                                    </p:set>
                                    <p:anim calcmode="lin" valueType="num">
                                      <p:cBhvr additive="base">
                                        <p:cTn id="50"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nodeType="clickEffect">
                                  <p:stCondLst>
                                    <p:cond delay="0"/>
                                  </p:stCondLst>
                                  <p:childTnLst>
                                    <p:set>
                                      <p:cBhvr>
                                        <p:cTn id="55" dur="1" fill="hold">
                                          <p:stCondLst>
                                            <p:cond delay="0"/>
                                          </p:stCondLst>
                                        </p:cTn>
                                        <p:tgtEl>
                                          <p:spTgt spid="2">
                                            <p:txEl>
                                              <p:pRg st="1" end="1"/>
                                            </p:txEl>
                                          </p:spTgt>
                                        </p:tgtEl>
                                        <p:attrNameLst>
                                          <p:attrName>style.visibility</p:attrName>
                                        </p:attrNameLst>
                                      </p:cBhvr>
                                      <p:to>
                                        <p:strVal val="visible"/>
                                      </p:to>
                                    </p:set>
                                    <p:anim calcmode="lin" valueType="num">
                                      <p:cBhvr additive="base">
                                        <p:cTn id="56"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nodeType="clickEffect">
                                  <p:stCondLst>
                                    <p:cond delay="0"/>
                                  </p:stCondLst>
                                  <p:childTnLst>
                                    <p:set>
                                      <p:cBhvr>
                                        <p:cTn id="61" dur="1" fill="hold">
                                          <p:stCondLst>
                                            <p:cond delay="0"/>
                                          </p:stCondLst>
                                        </p:cTn>
                                        <p:tgtEl>
                                          <p:spTgt spid="2">
                                            <p:txEl>
                                              <p:pRg st="2" end="2"/>
                                            </p:txEl>
                                          </p:spTgt>
                                        </p:tgtEl>
                                        <p:attrNameLst>
                                          <p:attrName>style.visibility</p:attrName>
                                        </p:attrNameLst>
                                      </p:cBhvr>
                                      <p:to>
                                        <p:strVal val="visible"/>
                                      </p:to>
                                    </p:set>
                                    <p:anim calcmode="lin" valueType="num">
                                      <p:cBhvr additive="base">
                                        <p:cTn id="62"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nodeType="clickEffect">
                                  <p:stCondLst>
                                    <p:cond delay="0"/>
                                  </p:stCondLst>
                                  <p:childTnLst>
                                    <p:set>
                                      <p:cBhvr>
                                        <p:cTn id="67" dur="1" fill="hold">
                                          <p:stCondLst>
                                            <p:cond delay="0"/>
                                          </p:stCondLst>
                                        </p:cTn>
                                        <p:tgtEl>
                                          <p:spTgt spid="2">
                                            <p:txEl>
                                              <p:pRg st="3" end="3"/>
                                            </p:txEl>
                                          </p:spTgt>
                                        </p:tgtEl>
                                        <p:attrNameLst>
                                          <p:attrName>style.visibility</p:attrName>
                                        </p:attrNameLst>
                                      </p:cBhvr>
                                      <p:to>
                                        <p:strVal val="visible"/>
                                      </p:to>
                                    </p:set>
                                    <p:anim calcmode="lin" valueType="num">
                                      <p:cBhvr additive="base">
                                        <p:cTn id="68"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69"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 presetClass="entr" presetSubtype="4" fill="hold" nodeType="clickEffect">
                                  <p:stCondLst>
                                    <p:cond delay="0"/>
                                  </p:stCondLst>
                                  <p:childTnLst>
                                    <p:set>
                                      <p:cBhvr>
                                        <p:cTn id="73" dur="1" fill="hold">
                                          <p:stCondLst>
                                            <p:cond delay="0"/>
                                          </p:stCondLst>
                                        </p:cTn>
                                        <p:tgtEl>
                                          <p:spTgt spid="2">
                                            <p:txEl>
                                              <p:pRg st="4" end="4"/>
                                            </p:txEl>
                                          </p:spTgt>
                                        </p:tgtEl>
                                        <p:attrNameLst>
                                          <p:attrName>style.visibility</p:attrName>
                                        </p:attrNameLst>
                                      </p:cBhvr>
                                      <p:to>
                                        <p:strVal val="visible"/>
                                      </p:to>
                                    </p:set>
                                    <p:anim calcmode="lin" valueType="num">
                                      <p:cBhvr additive="base">
                                        <p:cTn id="74"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75"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6" grpId="0"/>
      <p:bldP spid="457" grpId="0"/>
      <p:bldP spid="45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54D4FB75-622A-2754-9DC4-25B450BA2D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07783" y="3745629"/>
            <a:ext cx="1264561" cy="1225652"/>
          </a:xfrm>
          <a:prstGeom prst="rect">
            <a:avLst/>
          </a:prstGeom>
          <a:effectLst>
            <a:softEdge rad="49372"/>
          </a:effectLst>
        </p:spPr>
      </p:pic>
      <p:sp>
        <p:nvSpPr>
          <p:cNvPr id="56323" name="Tekstvak 1"/>
          <p:cNvSpPr txBox="1">
            <a:spLocks noChangeArrowheads="1"/>
          </p:cNvSpPr>
          <p:nvPr/>
        </p:nvSpPr>
        <p:spPr bwMode="auto">
          <a:xfrm>
            <a:off x="4799729" y="272094"/>
            <a:ext cx="188497" cy="3455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3305" tIns="46653" rIns="93305" bIns="46653">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414772" rtl="0" eaLnBrk="1" fontAlgn="base" latinLnBrk="0" hangingPunct="1">
              <a:lnSpc>
                <a:spcPct val="100000"/>
              </a:lnSpc>
              <a:spcBef>
                <a:spcPct val="0"/>
              </a:spcBef>
              <a:spcAft>
                <a:spcPct val="0"/>
              </a:spcAft>
              <a:buClrTx/>
              <a:buSzTx/>
              <a:buFontTx/>
              <a:buNone/>
              <a:tabLst/>
              <a:defRPr/>
            </a:pPr>
            <a:endParaRPr kumimoji="0" lang="nl-NL" altLang="nl-BE" sz="1633"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mn-cs"/>
            </a:endParaRPr>
          </a:p>
        </p:txBody>
      </p:sp>
      <p:sp>
        <p:nvSpPr>
          <p:cNvPr id="47" name="Text Box 9"/>
          <p:cNvSpPr txBox="1">
            <a:spLocks noChangeArrowheads="1"/>
          </p:cNvSpPr>
          <p:nvPr/>
        </p:nvSpPr>
        <p:spPr bwMode="auto">
          <a:xfrm>
            <a:off x="3741915" y="5334554"/>
            <a:ext cx="1960045" cy="3092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1646" tIns="42456" rIns="81646" bIns="42456">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ＭＳ Ｐゴシック" pitchFamily="32"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ＭＳ Ｐゴシック" pitchFamily="32"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ＭＳ Ｐゴシック" pitchFamily="32"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ＭＳ Ｐゴシック" pitchFamily="32"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ＭＳ Ｐゴシック" pitchFamily="32" charset="-128"/>
              </a:defRPr>
            </a:lvl5pPr>
            <a:lvl6pPr marL="2514600" indent="-228600" algn="r"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ＭＳ Ｐゴシック" pitchFamily="32" charset="-128"/>
              </a:defRPr>
            </a:lvl6pPr>
            <a:lvl7pPr marL="2971800" indent="-228600" algn="r"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ＭＳ Ｐゴシック" pitchFamily="32" charset="-128"/>
              </a:defRPr>
            </a:lvl7pPr>
            <a:lvl8pPr marL="3429000" indent="-228600" algn="r"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ＭＳ Ｐゴシック" pitchFamily="32" charset="-128"/>
              </a:defRPr>
            </a:lvl8pPr>
            <a:lvl9pPr marL="3886200" indent="-228600" algn="r"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ＭＳ Ｐゴシック" pitchFamily="32" charset="-128"/>
              </a:defRPr>
            </a:lvl9pPr>
          </a:lstStyle>
          <a:p>
            <a:pPr marL="0" marR="0" lvl="0" indent="0" algn="l" defTabSz="414772" rtl="0" eaLnBrk="1" fontAlgn="auto" latinLnBrk="0" hangingPunct="1">
              <a:lnSpc>
                <a:spcPct val="100000"/>
              </a:lnSpc>
              <a:spcBef>
                <a:spcPts val="907"/>
              </a:spcBef>
              <a:spcAft>
                <a:spcPts val="0"/>
              </a:spcAft>
              <a:buClrTx/>
              <a:buSzTx/>
              <a:buFontTx/>
              <a:buNone/>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defRPr/>
            </a:pPr>
            <a:r>
              <a:rPr kumimoji="0" lang="de-DE" altLang="de-DE" sz="1452" b="1"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Open Sans" pitchFamily="34" charset="0"/>
                <a:cs typeface="Arial" panose="020B0604020202020204" pitchFamily="34" charset="0"/>
              </a:rPr>
              <a:t>€ 500</a:t>
            </a:r>
            <a:r>
              <a:rPr kumimoji="0" lang="de-DE" altLang="de-DE" sz="1452" b="1" i="0" u="none" strike="noStrike" kern="1200" cap="none" spc="0" normalizeH="0" baseline="0" noProof="0" dirty="0">
                <a:ln>
                  <a:noFill/>
                </a:ln>
                <a:solidFill>
                  <a:prstClr val="black">
                    <a:lumMod val="85000"/>
                    <a:lumOff val="15000"/>
                  </a:prstClr>
                </a:solidFill>
                <a:effectLst>
                  <a:outerShdw blurRad="38100" dist="38100" dir="2700000" algn="tl">
                    <a:srgbClr val="C0C0C0"/>
                  </a:outerShdw>
                </a:effectLst>
                <a:uLnTx/>
                <a:uFillTx/>
                <a:latin typeface="Arial" panose="020B0604020202020204" pitchFamily="34" charset="0"/>
                <a:ea typeface="ＭＳ Ｐゴシック" pitchFamily="32" charset="-128"/>
                <a:cs typeface="Arial" panose="020B0604020202020204" pitchFamily="34" charset="0"/>
              </a:rPr>
              <a:t> - </a:t>
            </a:r>
            <a:r>
              <a:rPr kumimoji="0" lang="de-DE" altLang="de-DE" sz="1452" b="1"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Open Sans" pitchFamily="34" charset="0"/>
                <a:cs typeface="Arial" panose="020B0604020202020204" pitchFamily="34" charset="0"/>
              </a:rPr>
              <a:t>€ </a:t>
            </a:r>
            <a:r>
              <a:rPr kumimoji="0" lang="de-DE" altLang="de-DE" sz="1452" b="1" i="0" u="none" strike="noStrike" kern="1200" cap="none" spc="0" normalizeH="0" baseline="0" noProof="0" dirty="0">
                <a:ln>
                  <a:noFill/>
                </a:ln>
                <a:solidFill>
                  <a:prstClr val="black">
                    <a:lumMod val="85000"/>
                    <a:lumOff val="15000"/>
                  </a:prstClr>
                </a:solidFill>
                <a:effectLst>
                  <a:outerShdw blurRad="38100" dist="38100" dir="2700000" algn="tl">
                    <a:srgbClr val="C0C0C0"/>
                  </a:outerShdw>
                </a:effectLst>
                <a:uLnTx/>
                <a:uFillTx/>
                <a:latin typeface="Arial" panose="020B0604020202020204" pitchFamily="34" charset="0"/>
                <a:ea typeface="ＭＳ Ｐゴシック" pitchFamily="32" charset="-128"/>
                <a:cs typeface="Arial" panose="020B0604020202020204" pitchFamily="34" charset="0"/>
              </a:rPr>
              <a:t>1500</a:t>
            </a:r>
          </a:p>
        </p:txBody>
      </p:sp>
      <p:cxnSp>
        <p:nvCxnSpPr>
          <p:cNvPr id="3" name="Rechte verbindingslijn 2"/>
          <p:cNvCxnSpPr>
            <a:cxnSpLocks/>
          </p:cNvCxnSpPr>
          <p:nvPr/>
        </p:nvCxnSpPr>
        <p:spPr>
          <a:xfrm>
            <a:off x="3247476" y="5633828"/>
            <a:ext cx="1893568" cy="891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Rechte verbindingslijn 58"/>
          <p:cNvCxnSpPr>
            <a:cxnSpLocks/>
          </p:cNvCxnSpPr>
          <p:nvPr/>
        </p:nvCxnSpPr>
        <p:spPr>
          <a:xfrm>
            <a:off x="5524590" y="4215646"/>
            <a:ext cx="209200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Rechte verbindingslijn 59"/>
          <p:cNvCxnSpPr>
            <a:cxnSpLocks/>
          </p:cNvCxnSpPr>
          <p:nvPr/>
        </p:nvCxnSpPr>
        <p:spPr>
          <a:xfrm>
            <a:off x="6603352" y="3504629"/>
            <a:ext cx="202648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Rechte verbindingslijn 60"/>
          <p:cNvCxnSpPr/>
          <p:nvPr/>
        </p:nvCxnSpPr>
        <p:spPr>
          <a:xfrm>
            <a:off x="7725606" y="2776048"/>
            <a:ext cx="168929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4" name="Rectangle 3"/>
          <p:cNvSpPr>
            <a:spLocks noChangeArrowheads="1"/>
          </p:cNvSpPr>
          <p:nvPr/>
        </p:nvSpPr>
        <p:spPr bwMode="auto">
          <a:xfrm>
            <a:off x="1871018" y="11427"/>
            <a:ext cx="8295265" cy="53246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81646" tIns="42456" rIns="81646" bIns="42456">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ＭＳ Ｐゴシック" charset="-128"/>
              </a:defRPr>
            </a:lvl9pPr>
          </a:lstStyle>
          <a:p>
            <a:pPr marL="0" marR="0" lvl="0" indent="0" algn="ctr" defTabSz="414772" rtl="0" eaLnBrk="1" fontAlgn="auto" latinLnBrk="0" hangingPunct="1">
              <a:lnSpc>
                <a:spcPct val="100000"/>
              </a:lnSpc>
              <a:spcBef>
                <a:spcPts val="0"/>
              </a:spcBef>
              <a:spcAft>
                <a:spcPts val="0"/>
              </a:spcAft>
              <a:buClrTx/>
              <a:buSzTx/>
              <a:buFontTx/>
              <a:buNone/>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defRPr/>
            </a:pPr>
            <a:endParaRPr kumimoji="0" lang="de-DE" altLang="de-DE" sz="2903" b="0" i="0" u="none" strike="noStrike" kern="1200" cap="none" spc="0" normalizeH="0" baseline="0" noProof="0">
              <a:ln>
                <a:noFill/>
              </a:ln>
              <a:solidFill>
                <a:srgbClr val="FFFFFF"/>
              </a:solidFill>
              <a:effectLst/>
              <a:uLnTx/>
              <a:uFillTx/>
              <a:latin typeface="Arial Rounded MT Bold" charset="0"/>
              <a:ea typeface="ＭＳ Ｐゴシック" charset="-128"/>
              <a:cs typeface="+mn-cs"/>
            </a:endParaRPr>
          </a:p>
        </p:txBody>
      </p:sp>
      <p:sp>
        <p:nvSpPr>
          <p:cNvPr id="56340" name="Text Box 9"/>
          <p:cNvSpPr txBox="1">
            <a:spLocks noChangeArrowheads="1"/>
          </p:cNvSpPr>
          <p:nvPr/>
        </p:nvSpPr>
        <p:spPr bwMode="auto">
          <a:xfrm>
            <a:off x="4868978" y="4685189"/>
            <a:ext cx="1959997" cy="3092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1646" tIns="42456" rIns="81646" bIns="42456">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9pPr>
          </a:lstStyle>
          <a:p>
            <a:pPr marL="0" marR="0" lvl="0" indent="0" algn="l" defTabSz="414772" rtl="0" eaLnBrk="1" fontAlgn="base" latinLnBrk="0" hangingPunct="1">
              <a:lnSpc>
                <a:spcPct val="100000"/>
              </a:lnSpc>
              <a:spcBef>
                <a:spcPts val="907"/>
              </a:spcBef>
              <a:spcAft>
                <a:spcPct val="0"/>
              </a:spcAft>
              <a:buClrTx/>
              <a:buSzTx/>
              <a:buFontTx/>
              <a:buNone/>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defRPr/>
            </a:pPr>
            <a:r>
              <a:rPr kumimoji="0" lang="de-DE" altLang="de-DE" sz="1452" b="1"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ＭＳ Ｐゴシック" panose="020B0600070205080204" pitchFamily="34" charset="-128"/>
                <a:cs typeface="Arial" panose="020B0604020202020204" pitchFamily="34" charset="0"/>
              </a:rPr>
              <a:t>€ 1500 - € 2500</a:t>
            </a:r>
          </a:p>
        </p:txBody>
      </p:sp>
      <p:sp>
        <p:nvSpPr>
          <p:cNvPr id="56341" name="Text Box 9"/>
          <p:cNvSpPr txBox="1">
            <a:spLocks noChangeArrowheads="1"/>
          </p:cNvSpPr>
          <p:nvPr/>
        </p:nvSpPr>
        <p:spPr bwMode="auto">
          <a:xfrm>
            <a:off x="6052482" y="3926291"/>
            <a:ext cx="1959997" cy="3092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1646" tIns="42456" rIns="81646" bIns="42456">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9pPr>
          </a:lstStyle>
          <a:p>
            <a:pPr marL="0" marR="0" lvl="0" indent="0" algn="l" defTabSz="414772" rtl="0" eaLnBrk="1" fontAlgn="base" latinLnBrk="0" hangingPunct="1">
              <a:lnSpc>
                <a:spcPct val="100000"/>
              </a:lnSpc>
              <a:spcBef>
                <a:spcPts val="907"/>
              </a:spcBef>
              <a:spcAft>
                <a:spcPct val="0"/>
              </a:spcAft>
              <a:buClrTx/>
              <a:buSzTx/>
              <a:buFontTx/>
              <a:buNone/>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defRPr/>
            </a:pPr>
            <a:r>
              <a:rPr kumimoji="0" lang="de-DE" altLang="de-DE" sz="1452" b="1"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ＭＳ Ｐゴシック" panose="020B0600070205080204" pitchFamily="34" charset="-128"/>
                <a:cs typeface="Arial" panose="020B0604020202020204" pitchFamily="34" charset="0"/>
              </a:rPr>
              <a:t>€ 2500 - € 5000</a:t>
            </a:r>
          </a:p>
        </p:txBody>
      </p:sp>
      <p:sp>
        <p:nvSpPr>
          <p:cNvPr id="56342" name="Text Box 9"/>
          <p:cNvSpPr txBox="1">
            <a:spLocks noChangeArrowheads="1"/>
          </p:cNvSpPr>
          <p:nvPr/>
        </p:nvSpPr>
        <p:spPr bwMode="auto">
          <a:xfrm>
            <a:off x="8250996" y="2473432"/>
            <a:ext cx="1237762" cy="3092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square" lIns="81646" tIns="42456" rIns="81646" bIns="42456">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9pPr>
          </a:lstStyle>
          <a:p>
            <a:pPr marL="0" marR="0" lvl="0" indent="0" algn="l" defTabSz="414772" rtl="0" eaLnBrk="1" fontAlgn="base" latinLnBrk="0" hangingPunct="1">
              <a:lnSpc>
                <a:spcPct val="100000"/>
              </a:lnSpc>
              <a:spcBef>
                <a:spcPts val="907"/>
              </a:spcBef>
              <a:spcAft>
                <a:spcPct val="0"/>
              </a:spcAft>
              <a:buClrTx/>
              <a:buSzTx/>
              <a:buFontTx/>
              <a:buNone/>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defRPr/>
            </a:pPr>
            <a:r>
              <a:rPr kumimoji="0" lang="de-DE" altLang="de-DE" sz="1452" b="1"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ＭＳ Ｐゴシック" panose="020B0600070205080204" pitchFamily="34" charset="-128"/>
                <a:cs typeface="Arial" panose="020B0604020202020204" pitchFamily="34" charset="0"/>
              </a:rPr>
              <a:t>+ € 10.000</a:t>
            </a:r>
          </a:p>
        </p:txBody>
      </p:sp>
      <p:pic>
        <p:nvPicPr>
          <p:cNvPr id="56343"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40308" y="1520897"/>
            <a:ext cx="1297610" cy="12776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pic>
        <p:nvPicPr>
          <p:cNvPr id="56345"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86420" y="4509585"/>
            <a:ext cx="1079828" cy="10892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pic>
        <p:nvPicPr>
          <p:cNvPr id="71" name="Grafik 41"/>
          <p:cNvPicPr>
            <a:picLocks noChangeAspect="1"/>
          </p:cNvPicPr>
          <p:nvPr/>
        </p:nvPicPr>
        <p:blipFill rotWithShape="1">
          <a:blip r:embed="rId6" cstate="print">
            <a:extLst>
              <a:ext uri="{28A0092B-C50C-407E-A947-70E740481C1C}">
                <a14:useLocalDpi xmlns:a14="http://schemas.microsoft.com/office/drawing/2010/main" val="0"/>
              </a:ext>
            </a:extLst>
          </a:blip>
          <a:srcRect l="27066" t="12724" r="28260" b="10063"/>
          <a:stretch/>
        </p:blipFill>
        <p:spPr bwMode="auto">
          <a:xfrm>
            <a:off x="8214719" y="819426"/>
            <a:ext cx="1217846" cy="1184118"/>
          </a:xfrm>
          <a:prstGeom prst="ellipse">
            <a:avLst/>
          </a:prstGeom>
        </p:spPr>
      </p:pic>
      <p:pic>
        <p:nvPicPr>
          <p:cNvPr id="5634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35305" y="2974686"/>
            <a:ext cx="1257266" cy="12206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56348" name="Text Box 9"/>
          <p:cNvSpPr txBox="1">
            <a:spLocks noChangeArrowheads="1"/>
          </p:cNvSpPr>
          <p:nvPr/>
        </p:nvSpPr>
        <p:spPr bwMode="auto">
          <a:xfrm>
            <a:off x="7151495" y="3217467"/>
            <a:ext cx="1959997" cy="3092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1646" tIns="42456" rIns="81646" bIns="42456">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9pPr>
          </a:lstStyle>
          <a:p>
            <a:pPr marL="0" marR="0" lvl="0" indent="0" algn="l" defTabSz="414772" rtl="0" eaLnBrk="1" fontAlgn="base" latinLnBrk="0" hangingPunct="1">
              <a:lnSpc>
                <a:spcPct val="100000"/>
              </a:lnSpc>
              <a:spcBef>
                <a:spcPts val="907"/>
              </a:spcBef>
              <a:spcAft>
                <a:spcPct val="0"/>
              </a:spcAft>
              <a:buClrTx/>
              <a:buSzTx/>
              <a:buFontTx/>
              <a:buNone/>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defRPr/>
            </a:pPr>
            <a:r>
              <a:rPr kumimoji="0" lang="de-DE" altLang="de-DE" sz="1452" b="1"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ＭＳ Ｐゴシック" panose="020B0600070205080204" pitchFamily="34" charset="-128"/>
                <a:cs typeface="Arial" panose="020B0604020202020204" pitchFamily="34" charset="0"/>
              </a:rPr>
              <a:t>€ 5000 - € 7500</a:t>
            </a:r>
          </a:p>
        </p:txBody>
      </p:sp>
      <p:sp>
        <p:nvSpPr>
          <p:cNvPr id="74" name="Pfeil nach rechts 44"/>
          <p:cNvSpPr/>
          <p:nvPr/>
        </p:nvSpPr>
        <p:spPr bwMode="auto">
          <a:xfrm rot="19781291">
            <a:off x="10095516" y="1255007"/>
            <a:ext cx="890811" cy="100022"/>
          </a:xfrm>
          <a:prstGeom prst="rightArrow">
            <a:avLst/>
          </a:prstGeom>
          <a:solidFill>
            <a:schemeClr val="tx1">
              <a:lumMod val="75000"/>
              <a:lumOff val="25000"/>
            </a:schemeClr>
          </a:solidFill>
          <a:ln w="9525" cap="flat" cmpd="sng" algn="ctr">
            <a:solidFill>
              <a:schemeClr val="tx1">
                <a:lumMod val="95000"/>
                <a:lumOff val="5000"/>
              </a:schemeClr>
            </a:solidFill>
            <a:prstDash val="solid"/>
            <a:round/>
            <a:headEnd type="none" w="med" len="med"/>
            <a:tailEnd type="none" w="med" len="med"/>
          </a:ln>
          <a:effectLst/>
        </p:spPr>
        <p:txBody>
          <a:bodyPr/>
          <a:lstStyle/>
          <a:p>
            <a:pPr marL="0" marR="0" lvl="0" indent="0" algn="r" defTabSz="414772" rtl="0" eaLnBrk="1" fontAlgn="auto" latinLnBrk="0" hangingPunct="1">
              <a:lnSpc>
                <a:spcPct val="100000"/>
              </a:lnSpc>
              <a:spcBef>
                <a:spcPts val="0"/>
              </a:spcBef>
              <a:spcAft>
                <a:spcPts val="0"/>
              </a:spcAft>
              <a:buClr>
                <a:srgbClr val="000000"/>
              </a:buClr>
              <a:buSzPct val="100000"/>
              <a:buFontTx/>
              <a:buNone/>
              <a:tabLst/>
              <a:defRPr/>
            </a:pPr>
            <a:endParaRPr kumimoji="0" lang="de-AT" sz="1633" b="0" i="0" u="none" strike="noStrike" kern="1200" cap="none" spc="0" normalizeH="0" baseline="0" noProof="0">
              <a:ln>
                <a:noFill/>
              </a:ln>
              <a:solidFill>
                <a:prstClr val="black"/>
              </a:solidFill>
              <a:effectLst/>
              <a:uLnTx/>
              <a:uFillTx/>
              <a:latin typeface="Calibri"/>
              <a:ea typeface="ＭＳ Ｐゴシック" pitchFamily="32" charset="-128"/>
              <a:cs typeface="+mn-cs"/>
            </a:endParaRPr>
          </a:p>
        </p:txBody>
      </p:sp>
      <p:pic>
        <p:nvPicPr>
          <p:cNvPr id="75" name="Grafik 46"/>
          <p:cNvPicPr>
            <a:picLocks noChangeAspect="1"/>
          </p:cNvPicPr>
          <p:nvPr/>
        </p:nvPicPr>
        <p:blipFill rotWithShape="1">
          <a:blip r:embed="rId8" cstate="print">
            <a:extLst>
              <a:ext uri="{28A0092B-C50C-407E-A947-70E740481C1C}">
                <a14:useLocalDpi xmlns:a14="http://schemas.microsoft.com/office/drawing/2010/main" val="0"/>
              </a:ext>
            </a:extLst>
          </a:blip>
          <a:srcRect l="25000" t="6908" r="25761" b="6716"/>
          <a:stretch/>
        </p:blipFill>
        <p:spPr>
          <a:xfrm>
            <a:off x="6052482" y="2262927"/>
            <a:ext cx="1230545" cy="1216228"/>
          </a:xfrm>
          <a:prstGeom prst="ellipse">
            <a:avLst/>
          </a:prstGeom>
        </p:spPr>
      </p:pic>
      <p:cxnSp>
        <p:nvCxnSpPr>
          <p:cNvPr id="76" name="Rechte verbindingslijn 75"/>
          <p:cNvCxnSpPr>
            <a:cxnSpLocks/>
          </p:cNvCxnSpPr>
          <p:nvPr/>
        </p:nvCxnSpPr>
        <p:spPr>
          <a:xfrm>
            <a:off x="4435555" y="4968335"/>
            <a:ext cx="187563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 Box 9"/>
          <p:cNvSpPr txBox="1">
            <a:spLocks noChangeArrowheads="1"/>
          </p:cNvSpPr>
          <p:nvPr/>
        </p:nvSpPr>
        <p:spPr bwMode="auto">
          <a:xfrm>
            <a:off x="2635692" y="6004779"/>
            <a:ext cx="1960045" cy="3092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1646" tIns="42456" rIns="81646" bIns="42456">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ＭＳ Ｐゴシック" pitchFamily="32"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ＭＳ Ｐゴシック" pitchFamily="32"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ＭＳ Ｐゴシック" pitchFamily="32"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ＭＳ Ｐゴシック" pitchFamily="32"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ＭＳ Ｐゴシック" pitchFamily="32" charset="-128"/>
              </a:defRPr>
            </a:lvl5pPr>
            <a:lvl6pPr marL="2514600" indent="-228600" algn="r"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ＭＳ Ｐゴシック" pitchFamily="32" charset="-128"/>
              </a:defRPr>
            </a:lvl6pPr>
            <a:lvl7pPr marL="2971800" indent="-228600" algn="r"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ＭＳ Ｐゴシック" pitchFamily="32" charset="-128"/>
              </a:defRPr>
            </a:lvl7pPr>
            <a:lvl8pPr marL="3429000" indent="-228600" algn="r"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ＭＳ Ｐゴシック" pitchFamily="32" charset="-128"/>
              </a:defRPr>
            </a:lvl8pPr>
            <a:lvl9pPr marL="3886200" indent="-228600" algn="r"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ＭＳ Ｐゴシック" pitchFamily="32" charset="-128"/>
              </a:defRPr>
            </a:lvl9pPr>
          </a:lstStyle>
          <a:p>
            <a:pPr marL="0" marR="0" lvl="0" indent="0" algn="l" defTabSz="414772" rtl="0" eaLnBrk="1" fontAlgn="auto" latinLnBrk="0" hangingPunct="1">
              <a:lnSpc>
                <a:spcPct val="100000"/>
              </a:lnSpc>
              <a:spcBef>
                <a:spcPts val="907"/>
              </a:spcBef>
              <a:spcAft>
                <a:spcPts val="0"/>
              </a:spcAft>
              <a:buClrTx/>
              <a:buSzTx/>
              <a:buFontTx/>
              <a:buNone/>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defRPr/>
            </a:pPr>
            <a:r>
              <a:rPr kumimoji="0" lang="de-DE" altLang="de-DE" sz="1452" b="1"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Open Sans" pitchFamily="34" charset="0"/>
                <a:cs typeface="Arial" panose="020B0604020202020204" pitchFamily="34" charset="0"/>
              </a:rPr>
              <a:t>€ 0</a:t>
            </a:r>
            <a:r>
              <a:rPr kumimoji="0" lang="de-DE" altLang="de-DE" sz="1452" b="1" i="0" u="none" strike="noStrike" kern="1200" cap="none" spc="0" normalizeH="0" baseline="0" noProof="0" dirty="0">
                <a:ln>
                  <a:noFill/>
                </a:ln>
                <a:solidFill>
                  <a:prstClr val="black">
                    <a:lumMod val="85000"/>
                    <a:lumOff val="15000"/>
                  </a:prstClr>
                </a:solidFill>
                <a:effectLst>
                  <a:outerShdw blurRad="38100" dist="38100" dir="2700000" algn="tl">
                    <a:srgbClr val="C0C0C0"/>
                  </a:outerShdw>
                </a:effectLst>
                <a:uLnTx/>
                <a:uFillTx/>
                <a:latin typeface="Arial" panose="020B0604020202020204" pitchFamily="34" charset="0"/>
                <a:ea typeface="ＭＳ Ｐゴシック" pitchFamily="32" charset="-128"/>
                <a:cs typeface="Arial" panose="020B0604020202020204" pitchFamily="34" charset="0"/>
              </a:rPr>
              <a:t> - </a:t>
            </a:r>
            <a:r>
              <a:rPr kumimoji="0" lang="de-DE" altLang="de-DE" sz="1452" b="1"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Open Sans" pitchFamily="34" charset="0"/>
                <a:cs typeface="Arial" panose="020B0604020202020204" pitchFamily="34" charset="0"/>
              </a:rPr>
              <a:t>€ 500</a:t>
            </a:r>
            <a:endParaRPr kumimoji="0" lang="de-DE" altLang="de-DE" sz="1452" b="1" i="0" u="none" strike="noStrike" kern="1200" cap="none" spc="0" normalizeH="0" baseline="0" noProof="0" dirty="0">
              <a:ln>
                <a:noFill/>
              </a:ln>
              <a:solidFill>
                <a:prstClr val="black">
                  <a:lumMod val="85000"/>
                  <a:lumOff val="15000"/>
                </a:prstClr>
              </a:solidFill>
              <a:effectLst>
                <a:outerShdw blurRad="38100" dist="38100" dir="2700000" algn="tl">
                  <a:srgbClr val="C0C0C0"/>
                </a:outerShdw>
              </a:effectLst>
              <a:uLnTx/>
              <a:uFillTx/>
              <a:latin typeface="Arial" panose="020B0604020202020204" pitchFamily="34" charset="0"/>
              <a:ea typeface="ＭＳ Ｐゴシック" pitchFamily="32" charset="-128"/>
              <a:cs typeface="Arial" panose="020B0604020202020204" pitchFamily="34" charset="0"/>
            </a:endParaRPr>
          </a:p>
        </p:txBody>
      </p:sp>
      <p:cxnSp>
        <p:nvCxnSpPr>
          <p:cNvPr id="32" name="Rechte verbindingslijn 31"/>
          <p:cNvCxnSpPr/>
          <p:nvPr/>
        </p:nvCxnSpPr>
        <p:spPr>
          <a:xfrm>
            <a:off x="2210750" y="6309534"/>
            <a:ext cx="168929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Rechte verbindingslijn 32"/>
          <p:cNvCxnSpPr/>
          <p:nvPr/>
        </p:nvCxnSpPr>
        <p:spPr>
          <a:xfrm>
            <a:off x="8837091" y="2045639"/>
            <a:ext cx="168929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 Box 9"/>
          <p:cNvSpPr txBox="1">
            <a:spLocks noChangeArrowheads="1"/>
          </p:cNvSpPr>
          <p:nvPr/>
        </p:nvSpPr>
        <p:spPr bwMode="auto">
          <a:xfrm>
            <a:off x="9310875" y="1738256"/>
            <a:ext cx="1297609" cy="3092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square" lIns="81646" tIns="42456" rIns="81646" bIns="42456">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9pPr>
          </a:lstStyle>
          <a:p>
            <a:pPr marL="0" marR="0" lvl="0" indent="0" algn="l" defTabSz="414772" rtl="0" eaLnBrk="1" fontAlgn="base" latinLnBrk="0" hangingPunct="1">
              <a:lnSpc>
                <a:spcPct val="100000"/>
              </a:lnSpc>
              <a:spcBef>
                <a:spcPts val="907"/>
              </a:spcBef>
              <a:spcAft>
                <a:spcPct val="0"/>
              </a:spcAft>
              <a:buClrTx/>
              <a:buSzTx/>
              <a:buFontTx/>
              <a:buNone/>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defRPr/>
            </a:pPr>
            <a:r>
              <a:rPr kumimoji="0" lang="de-DE" altLang="de-DE" sz="1452" b="1"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ＭＳ Ｐゴシック" panose="020B0600070205080204" pitchFamily="34" charset="-128"/>
                <a:cs typeface="Arial" panose="020B0604020202020204" pitchFamily="34" charset="0"/>
              </a:rPr>
              <a:t>+ € 15.000</a:t>
            </a:r>
          </a:p>
        </p:txBody>
      </p:sp>
      <p:sp>
        <p:nvSpPr>
          <p:cNvPr id="5" name="Rechteck 4">
            <a:extLst>
              <a:ext uri="{FF2B5EF4-FFF2-40B4-BE49-F238E27FC236}">
                <a16:creationId xmlns:a16="http://schemas.microsoft.com/office/drawing/2014/main" id="{E57D8E67-3C86-ED4D-9AC6-24748FBE9123}"/>
              </a:ext>
            </a:extLst>
          </p:cNvPr>
          <p:cNvSpPr/>
          <p:nvPr/>
        </p:nvSpPr>
        <p:spPr>
          <a:xfrm>
            <a:off x="1414162" y="6468723"/>
            <a:ext cx="6042787" cy="315727"/>
          </a:xfrm>
          <a:prstGeom prst="rect">
            <a:avLst/>
          </a:prstGeom>
        </p:spPr>
        <p:txBody>
          <a:bodyPr wrap="square">
            <a:spAutoFit/>
          </a:bodyPr>
          <a:lstStyle/>
          <a:p>
            <a:pPr marL="0" marR="0" lvl="0" indent="0" algn="ctr" defTabSz="414772" rtl="0" eaLnBrk="0" fontAlgn="base" latinLnBrk="0" hangingPunct="0">
              <a:lnSpc>
                <a:spcPct val="100000"/>
              </a:lnSpc>
              <a:spcBef>
                <a:spcPct val="0"/>
              </a:spcBef>
              <a:spcAft>
                <a:spcPct val="0"/>
              </a:spcAft>
              <a:buClrTx/>
              <a:buSzTx/>
              <a:buFontTx/>
              <a:buNone/>
              <a:tabLst/>
              <a:defRPr/>
            </a:pPr>
            <a:r>
              <a:rPr kumimoji="0" lang="de-DE" sz="726"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mn-cs"/>
              </a:rPr>
              <a:t>Das angegebene Einkommen bezieht sich auf eine Einzelperson (oder Einzelbeispiel) und stellt keinen Durchschnittsverdienst dar. Angaben zu den durchschnittlichen Bruttozahlungen für </a:t>
            </a:r>
            <a:r>
              <a:rPr kumimoji="0" lang="de-DE" sz="726" b="0" i="0" u="none" strike="noStrike" kern="1200" cap="none" spc="0" normalizeH="0" baseline="0" noProof="0" dirty="0" err="1">
                <a:ln>
                  <a:noFill/>
                </a:ln>
                <a:solidFill>
                  <a:prstClr val="black"/>
                </a:solidFill>
                <a:effectLst/>
                <a:uLnTx/>
                <a:uFillTx/>
                <a:latin typeface="Calibri" panose="020F0502020204030204" pitchFamily="34" charset="0"/>
                <a:ea typeface="ＭＳ Ｐゴシック" panose="020B0600070205080204" pitchFamily="34" charset="-128"/>
                <a:cs typeface="+mn-cs"/>
              </a:rPr>
              <a:t>Herbalife</a:t>
            </a:r>
            <a:r>
              <a:rPr kumimoji="0" lang="de-DE" sz="726"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mn-cs"/>
              </a:rPr>
              <a:t> Nutrition-Mitglieder in Österreich erhalten Sie im Internet auf </a:t>
            </a:r>
            <a:r>
              <a:rPr kumimoji="0" lang="de-DE" sz="726" b="0" i="0" u="none" strike="noStrike" kern="1200" cap="none" spc="0" normalizeH="0" baseline="0" noProof="0" dirty="0" err="1">
                <a:ln>
                  <a:noFill/>
                </a:ln>
                <a:solidFill>
                  <a:prstClr val="black"/>
                </a:solidFill>
                <a:effectLst/>
                <a:uLnTx/>
                <a:uFillTx/>
                <a:latin typeface="Calibri" panose="020F0502020204030204" pitchFamily="34" charset="0"/>
                <a:ea typeface="ＭＳ Ｐゴシック" panose="020B0600070205080204" pitchFamily="34" charset="-128"/>
                <a:cs typeface="+mn-cs"/>
              </a:rPr>
              <a:t>Herbalife.at</a:t>
            </a:r>
            <a:r>
              <a:rPr kumimoji="0" lang="de-DE" sz="726"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mn-cs"/>
              </a:rPr>
              <a:t> und </a:t>
            </a:r>
            <a:r>
              <a:rPr kumimoji="0" lang="de-DE" sz="726" b="0" i="0" u="none" strike="noStrike" kern="1200" cap="none" spc="0" normalizeH="0" baseline="0" noProof="0" dirty="0" err="1">
                <a:ln>
                  <a:noFill/>
                </a:ln>
                <a:solidFill>
                  <a:prstClr val="black"/>
                </a:solidFill>
                <a:effectLst/>
                <a:uLnTx/>
                <a:uFillTx/>
                <a:latin typeface="Calibri" panose="020F0502020204030204" pitchFamily="34" charset="0"/>
                <a:ea typeface="ＭＳ Ｐゴシック" panose="020B0600070205080204" pitchFamily="34" charset="-128"/>
                <a:cs typeface="+mn-cs"/>
              </a:rPr>
              <a:t>MyHerbalife.at</a:t>
            </a:r>
            <a:r>
              <a:rPr kumimoji="0" lang="de-DE" sz="726"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mn-cs"/>
              </a:rPr>
              <a:t>.</a:t>
            </a:r>
          </a:p>
        </p:txBody>
      </p:sp>
      <p:pic>
        <p:nvPicPr>
          <p:cNvPr id="38" name="Picture 117" descr="Supervisor_400.png">
            <a:extLst>
              <a:ext uri="{FF2B5EF4-FFF2-40B4-BE49-F238E27FC236}">
                <a16:creationId xmlns:a16="http://schemas.microsoft.com/office/drawing/2014/main" id="{1B6F2847-83B4-1640-8070-8D6553D55446}"/>
              </a:ext>
            </a:extLst>
          </p:cNvPr>
          <p:cNvPicPr>
            <a:picLocks noChangeAspect="1"/>
          </p:cNvPicPr>
          <p:nvPr/>
        </p:nvPicPr>
        <p:blipFill>
          <a:blip r:embed="rId9" cstate="screen">
            <a:extLst>
              <a:ext uri="{28A0092B-C50C-407E-A947-70E740481C1C}">
                <a14:useLocalDpi xmlns:a14="http://schemas.microsoft.com/office/drawing/2010/main"/>
              </a:ext>
            </a:extLst>
          </a:blip>
          <a:srcRect/>
          <a:stretch>
            <a:fillRect/>
          </a:stretch>
        </p:blipFill>
        <p:spPr bwMode="auto">
          <a:xfrm>
            <a:off x="1570549" y="5038008"/>
            <a:ext cx="1351121" cy="13511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9" name="Picture 2" descr="PresTeam_400.png">
            <a:extLst>
              <a:ext uri="{FF2B5EF4-FFF2-40B4-BE49-F238E27FC236}">
                <a16:creationId xmlns:a16="http://schemas.microsoft.com/office/drawing/2014/main" id="{48235D68-A2C8-6B4C-B259-5A10FD4DB833}"/>
              </a:ext>
            </a:extLst>
          </p:cNvPr>
          <p:cNvPicPr>
            <a:picLocks noChangeAspect="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9159067" y="-32942"/>
            <a:ext cx="1520897" cy="1520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Textfeld 39">
            <a:extLst>
              <a:ext uri="{FF2B5EF4-FFF2-40B4-BE49-F238E27FC236}">
                <a16:creationId xmlns:a16="http://schemas.microsoft.com/office/drawing/2014/main" id="{347A843C-16B2-1544-8BEC-2FD9D9D4B591}"/>
              </a:ext>
            </a:extLst>
          </p:cNvPr>
          <p:cNvSpPr txBox="1"/>
          <p:nvPr/>
        </p:nvSpPr>
        <p:spPr>
          <a:xfrm>
            <a:off x="-1" y="222351"/>
            <a:ext cx="6603353" cy="584775"/>
          </a:xfrm>
          <a:prstGeom prst="rect">
            <a:avLst/>
          </a:prstGeom>
          <a:solidFill>
            <a:srgbClr val="FF864B"/>
          </a:solidFill>
        </p:spPr>
        <p:txBody>
          <a:bodyPr wrap="square" rtlCol="0">
            <a:spAutoFit/>
          </a:bodyPr>
          <a:lstStyle/>
          <a:p>
            <a:pPr marL="0" marR="0" lvl="0" indent="0" algn="l" defTabSz="746425" rtl="0" eaLnBrk="1" fontAlgn="auto" latinLnBrk="0" hangingPunct="1">
              <a:lnSpc>
                <a:spcPct val="100000"/>
              </a:lnSpc>
              <a:spcBef>
                <a:spcPts val="0"/>
              </a:spcBef>
              <a:spcAft>
                <a:spcPts val="0"/>
              </a:spcAft>
              <a:buClrTx/>
              <a:buSzTx/>
              <a:buFontTx/>
              <a:buNone/>
              <a:tabLst/>
              <a:defRPr/>
            </a:pPr>
            <a:r>
              <a:rPr kumimoji="0" lang="de-DE" sz="3200" b="1" i="0" u="none" strike="noStrike" kern="1200" cap="none" spc="0" normalizeH="0" baseline="0" noProof="0" dirty="0">
                <a:ln>
                  <a:noFill/>
                </a:ln>
                <a:solidFill>
                  <a:prstClr val="white"/>
                </a:solidFill>
                <a:effectLst/>
                <a:uLnTx/>
                <a:uFillTx/>
                <a:latin typeface="Arial" panose="020B0604020202020204" pitchFamily="34" charset="0"/>
                <a:ea typeface="Helvetica Neue Condensed" panose="02000503000000020004" pitchFamily="2" charset="0"/>
                <a:cs typeface="Arial" panose="020B0604020202020204" pitchFamily="34" charset="0"/>
              </a:rPr>
              <a:t> EINKOMMENSMÖGLICHKEITEN</a:t>
            </a:r>
            <a:endParaRPr kumimoji="0" lang="de-DE" sz="4000" b="1" i="0" u="none" strike="noStrike" kern="1200" cap="none" spc="0" normalizeH="0" baseline="0" noProof="0" dirty="0">
              <a:ln>
                <a:noFill/>
              </a:ln>
              <a:solidFill>
                <a:prstClr val="white"/>
              </a:solidFill>
              <a:effectLst/>
              <a:uLnTx/>
              <a:uFillTx/>
              <a:latin typeface="Arial" panose="020B0604020202020204" pitchFamily="34" charset="0"/>
              <a:ea typeface="Helvetica Neue Condensed" panose="02000503000000020004" pitchFamily="2" charset="0"/>
              <a:cs typeface="Arial" panose="020B0604020202020204" pitchFamily="34" charset="0"/>
            </a:endParaRPr>
          </a:p>
        </p:txBody>
      </p:sp>
      <p:sp>
        <p:nvSpPr>
          <p:cNvPr id="4" name="Rechteck 3">
            <a:extLst>
              <a:ext uri="{FF2B5EF4-FFF2-40B4-BE49-F238E27FC236}">
                <a16:creationId xmlns:a16="http://schemas.microsoft.com/office/drawing/2014/main" id="{1AD68A7F-D2AE-4C40-B4BD-5AB4FD41EE0B}"/>
              </a:ext>
            </a:extLst>
          </p:cNvPr>
          <p:cNvSpPr/>
          <p:nvPr/>
        </p:nvSpPr>
        <p:spPr>
          <a:xfrm>
            <a:off x="169962" y="4474602"/>
            <a:ext cx="2653960" cy="738664"/>
          </a:xfrm>
          <a:prstGeom prst="rect">
            <a:avLst/>
          </a:prstGeom>
        </p:spPr>
        <p:txBody>
          <a:bodyPr wrap="square">
            <a:spAutoFit/>
          </a:bodyPr>
          <a:lstStyle/>
          <a:p>
            <a:pPr marL="0" marR="0" lvl="0" indent="0" algn="r" defTabSz="457200" rtl="0" eaLnBrk="1" fontAlgn="auto" latinLnBrk="0" hangingPunct="1">
              <a:lnSpc>
                <a:spcPct val="100000"/>
              </a:lnSpc>
              <a:spcBef>
                <a:spcPts val="0"/>
              </a:spcBef>
              <a:spcAft>
                <a:spcPts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de-AT" altLang="de-DE" sz="1400" b="0" i="0" u="none" strike="noStrike" kern="1200" cap="none" spc="0" normalizeH="0" baseline="0" noProof="0" dirty="0">
                <a:ln>
                  <a:noFill/>
                </a:ln>
                <a:solidFill>
                  <a:prstClr val="black">
                    <a:lumMod val="85000"/>
                    <a:lumOff val="15000"/>
                  </a:prstClr>
                </a:solidFill>
                <a:effectLst/>
                <a:uLnTx/>
                <a:uFillTx/>
                <a:latin typeface="Arial"/>
                <a:ea typeface="ＭＳ Ｐゴシック" panose="020B0600070205080204" pitchFamily="34" charset="-128"/>
                <a:cs typeface="+mn-cs"/>
              </a:rPr>
              <a:t>	</a:t>
            </a:r>
            <a:r>
              <a:rPr kumimoji="0" lang="de-AT" altLang="de-DE" sz="1400" b="1" i="0" u="none" strike="noStrike" kern="1200" cap="none" spc="0" normalizeH="0" baseline="0" noProof="0" dirty="0">
                <a:ln>
                  <a:noFill/>
                </a:ln>
                <a:solidFill>
                  <a:prstClr val="black">
                    <a:lumMod val="85000"/>
                    <a:lumOff val="15000"/>
                  </a:prstClr>
                </a:solidFill>
                <a:effectLst/>
                <a:uLnTx/>
                <a:uFillTx/>
                <a:latin typeface="Arial"/>
                <a:ea typeface="ＭＳ Ｐゴシック" panose="020B0600070205080204" pitchFamily="34" charset="-128"/>
                <a:cs typeface="+mn-cs"/>
              </a:rPr>
              <a:t>4 x   2.500 VP oder</a:t>
            </a:r>
          </a:p>
          <a:p>
            <a:pPr marL="0" marR="0" lvl="0" indent="0" algn="r" defTabSz="457200" rtl="0" eaLnBrk="1" fontAlgn="auto" latinLnBrk="0" hangingPunct="1">
              <a:lnSpc>
                <a:spcPct val="100000"/>
              </a:lnSpc>
              <a:spcBef>
                <a:spcPts val="0"/>
              </a:spcBef>
              <a:spcAft>
                <a:spcPts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de-AT" altLang="de-DE" sz="1400" b="1" i="0" u="none" strike="noStrike" kern="1200" cap="none" spc="0" normalizeH="0" baseline="0" noProof="0" dirty="0">
                <a:ln>
                  <a:noFill/>
                </a:ln>
                <a:solidFill>
                  <a:prstClr val="black">
                    <a:lumMod val="85000"/>
                    <a:lumOff val="15000"/>
                  </a:prstClr>
                </a:solidFill>
                <a:effectLst/>
                <a:uLnTx/>
                <a:uFillTx/>
                <a:latin typeface="Arial"/>
                <a:ea typeface="ＭＳ Ｐゴシック" panose="020B0600070205080204" pitchFamily="34" charset="-128"/>
                <a:cs typeface="+mn-cs"/>
              </a:rPr>
              <a:t> 	1 x 10.000 VP oder</a:t>
            </a:r>
          </a:p>
          <a:p>
            <a:pPr marL="0" marR="0" lvl="0" indent="0" algn="r" defTabSz="457200" rtl="0" eaLnBrk="1" fontAlgn="auto" latinLnBrk="0" hangingPunct="1">
              <a:lnSpc>
                <a:spcPct val="100000"/>
              </a:lnSpc>
              <a:spcBef>
                <a:spcPts val="0"/>
              </a:spcBef>
              <a:spcAft>
                <a:spcPts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de-AT" altLang="de-DE" sz="1400" b="1" i="0" u="none" strike="noStrike" kern="1200" cap="none" spc="0" normalizeH="0" baseline="0" noProof="0" dirty="0">
                <a:ln>
                  <a:noFill/>
                </a:ln>
                <a:solidFill>
                  <a:prstClr val="black">
                    <a:lumMod val="85000"/>
                    <a:lumOff val="15000"/>
                  </a:prstClr>
                </a:solidFill>
                <a:effectLst/>
                <a:uLnTx/>
                <a:uFillTx/>
                <a:latin typeface="Arial"/>
                <a:ea typeface="ＭＳ Ｐゴシック" panose="020B0600070205080204" pitchFamily="34" charset="-128"/>
                <a:cs typeface="+mn-cs"/>
              </a:rPr>
              <a:t> 	1 x 500 RO </a:t>
            </a:r>
            <a:endParaRPr kumimoji="0" lang="de-DE" sz="1400" b="1"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ＭＳ Ｐゴシック" panose="020B0600070205080204" pitchFamily="34" charset="-128"/>
              <a:cs typeface="+mn-cs"/>
            </a:endParaRPr>
          </a:p>
        </p:txBody>
      </p:sp>
      <p:sp>
        <p:nvSpPr>
          <p:cNvPr id="6" name="Rechteck 5">
            <a:extLst>
              <a:ext uri="{FF2B5EF4-FFF2-40B4-BE49-F238E27FC236}">
                <a16:creationId xmlns:a16="http://schemas.microsoft.com/office/drawing/2014/main" id="{9E6E4A33-90A2-8341-9C92-1E91CCE26B76}"/>
              </a:ext>
            </a:extLst>
          </p:cNvPr>
          <p:cNvSpPr/>
          <p:nvPr/>
        </p:nvSpPr>
        <p:spPr>
          <a:xfrm>
            <a:off x="504118" y="3673097"/>
            <a:ext cx="3340731" cy="738664"/>
          </a:xfrm>
          <a:prstGeom prst="rect">
            <a:avLst/>
          </a:prstGeom>
        </p:spPr>
        <p:txBody>
          <a:bodyPr wrap="square">
            <a:spAutoFit/>
          </a:bodyPr>
          <a:lstStyle/>
          <a:p>
            <a:pPr marL="15873" marR="0" lvl="0" indent="0" algn="r" defTabSz="449218" rtl="0" eaLnBrk="1" fontAlgn="base" latinLnBrk="0" hangingPunct="1">
              <a:lnSpc>
                <a:spcPct val="100000"/>
              </a:lnSpc>
              <a:spcBef>
                <a:spcPct val="0"/>
              </a:spcBef>
              <a:spcAft>
                <a:spcPct val="0"/>
              </a:spcAft>
              <a:buClr>
                <a:srgbClr val="000000"/>
              </a:buClr>
              <a:buSzPct val="45000"/>
              <a:buFontTx/>
              <a:buNone/>
              <a:tabLst>
                <a:tab pos="215878" algn="l"/>
                <a:tab pos="663509" algn="l"/>
                <a:tab pos="1112727" algn="l"/>
                <a:tab pos="1561944" algn="l"/>
                <a:tab pos="2011162" algn="l"/>
                <a:tab pos="2460379" algn="l"/>
                <a:tab pos="2909597" algn="l"/>
                <a:tab pos="3358814" algn="l"/>
                <a:tab pos="3808032" algn="l"/>
                <a:tab pos="4257249" algn="l"/>
                <a:tab pos="4706467" algn="l"/>
                <a:tab pos="5155684" algn="l"/>
                <a:tab pos="5604902" algn="l"/>
                <a:tab pos="6054120" algn="l"/>
                <a:tab pos="6503338" algn="l"/>
                <a:tab pos="6952555" algn="l"/>
                <a:tab pos="7401773" algn="l"/>
                <a:tab pos="7850990" algn="l"/>
                <a:tab pos="8300208" algn="l"/>
                <a:tab pos="8749425" algn="l"/>
                <a:tab pos="9198643" algn="l"/>
              </a:tabLst>
              <a:defRPr/>
            </a:pPr>
            <a:r>
              <a:rPr kumimoji="0" lang="de-AT" altLang="de-DE" sz="1400" b="1"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ＭＳ Ｐゴシック" panose="020B0600070205080204" pitchFamily="34" charset="-128"/>
                <a:cs typeface="+mn-cs"/>
              </a:rPr>
              <a:t> </a:t>
            </a:r>
            <a:r>
              <a:rPr kumimoji="0" lang="de-AT" altLang="de-DE" sz="1400" b="1"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ＭＳ Ｐゴシック" panose="020B0600070205080204" pitchFamily="34" charset="-128"/>
                <a:cs typeface="+mn-cs"/>
              </a:rPr>
              <a:t>4x 2.500 VP und</a:t>
            </a:r>
          </a:p>
          <a:p>
            <a:pPr marL="15873" marR="0" lvl="0" indent="0" algn="r" defTabSz="449218" rtl="0" eaLnBrk="1" fontAlgn="base" latinLnBrk="0" hangingPunct="1">
              <a:lnSpc>
                <a:spcPct val="100000"/>
              </a:lnSpc>
              <a:spcBef>
                <a:spcPct val="0"/>
              </a:spcBef>
              <a:spcAft>
                <a:spcPct val="0"/>
              </a:spcAft>
              <a:buClr>
                <a:srgbClr val="000000"/>
              </a:buClr>
              <a:buSzPct val="45000"/>
              <a:buFontTx/>
              <a:buNone/>
              <a:tabLst>
                <a:tab pos="215878" algn="l"/>
                <a:tab pos="663509" algn="l"/>
                <a:tab pos="1112727" algn="l"/>
                <a:tab pos="1561944" algn="l"/>
                <a:tab pos="2011162" algn="l"/>
                <a:tab pos="2460379" algn="l"/>
                <a:tab pos="2909597" algn="l"/>
                <a:tab pos="3358814" algn="l"/>
                <a:tab pos="3808032" algn="l"/>
                <a:tab pos="4257249" algn="l"/>
                <a:tab pos="4706467" algn="l"/>
                <a:tab pos="5155684" algn="l"/>
                <a:tab pos="5604902" algn="l"/>
                <a:tab pos="6054120" algn="l"/>
                <a:tab pos="6503338" algn="l"/>
                <a:tab pos="6952555" algn="l"/>
                <a:tab pos="7401773" algn="l"/>
                <a:tab pos="7850990" algn="l"/>
                <a:tab pos="8300208" algn="l"/>
                <a:tab pos="8749425" algn="l"/>
                <a:tab pos="9198643" algn="l"/>
              </a:tabLst>
              <a:defRPr/>
            </a:pPr>
            <a:r>
              <a:rPr kumimoji="0" lang="de-AT" altLang="de-DE" sz="1400" b="1"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ＭＳ Ｐゴシック" panose="020B0600070205080204" pitchFamily="34" charset="-128"/>
                <a:cs typeface="+mn-cs"/>
              </a:rPr>
              <a:t> 2x5000 VP oder 1x10.000 VP und</a:t>
            </a:r>
          </a:p>
          <a:p>
            <a:pPr marL="15873" marR="0" lvl="0" indent="0" algn="r" defTabSz="449218" rtl="0" eaLnBrk="1" fontAlgn="base" latinLnBrk="0" hangingPunct="1">
              <a:lnSpc>
                <a:spcPct val="100000"/>
              </a:lnSpc>
              <a:spcBef>
                <a:spcPct val="0"/>
              </a:spcBef>
              <a:spcAft>
                <a:spcPct val="0"/>
              </a:spcAft>
              <a:buClr>
                <a:srgbClr val="000000"/>
              </a:buClr>
              <a:buSzPct val="45000"/>
              <a:buFontTx/>
              <a:buNone/>
              <a:tabLst>
                <a:tab pos="215878" algn="l"/>
                <a:tab pos="663509" algn="l"/>
                <a:tab pos="1112727" algn="l"/>
                <a:tab pos="1561944" algn="l"/>
                <a:tab pos="2011162" algn="l"/>
                <a:tab pos="2460379" algn="l"/>
                <a:tab pos="2909597" algn="l"/>
                <a:tab pos="3358814" algn="l"/>
                <a:tab pos="3808032" algn="l"/>
                <a:tab pos="4257249" algn="l"/>
                <a:tab pos="4706467" algn="l"/>
                <a:tab pos="5155684" algn="l"/>
                <a:tab pos="5604902" algn="l"/>
                <a:tab pos="6054120" algn="l"/>
                <a:tab pos="6503338" algn="l"/>
                <a:tab pos="6952555" algn="l"/>
                <a:tab pos="7401773" algn="l"/>
                <a:tab pos="7850990" algn="l"/>
                <a:tab pos="8300208" algn="l"/>
                <a:tab pos="8749425" algn="l"/>
                <a:tab pos="9198643" algn="l"/>
              </a:tabLst>
              <a:defRPr/>
            </a:pPr>
            <a:r>
              <a:rPr kumimoji="0" lang="de-AT" altLang="de-DE" sz="1400" b="1"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ＭＳ Ｐゴシック" panose="020B0600070205080204" pitchFamily="34" charset="-128"/>
                <a:cs typeface="+mn-cs"/>
              </a:rPr>
              <a:t>  1x500 RO</a:t>
            </a:r>
          </a:p>
        </p:txBody>
      </p:sp>
      <p:sp>
        <p:nvSpPr>
          <p:cNvPr id="7" name="Rechteck 6">
            <a:extLst>
              <a:ext uri="{FF2B5EF4-FFF2-40B4-BE49-F238E27FC236}">
                <a16:creationId xmlns:a16="http://schemas.microsoft.com/office/drawing/2014/main" id="{323A8916-C516-9B4C-9077-A45A680E6271}"/>
              </a:ext>
            </a:extLst>
          </p:cNvPr>
          <p:cNvSpPr/>
          <p:nvPr/>
        </p:nvSpPr>
        <p:spPr>
          <a:xfrm>
            <a:off x="2131539" y="3294360"/>
            <a:ext cx="2847253" cy="307777"/>
          </a:xfrm>
          <a:prstGeom prst="rect">
            <a:avLst/>
          </a:prstGeom>
        </p:spPr>
        <p:txBody>
          <a:bodyPr wrap="none">
            <a:spAutoFit/>
          </a:bodyPr>
          <a:lstStyle/>
          <a:p>
            <a:pPr marL="0" marR="0" lvl="0" indent="0" algn="r" defTabSz="449218" rtl="0" eaLnBrk="1" fontAlgn="base" latinLnBrk="0" hangingPunct="1">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r>
              <a:rPr kumimoji="0" lang="de-AT" altLang="de-DE" sz="1400" b="1"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ＭＳ Ｐゴシック" panose="020B0600070205080204" pitchFamily="34" charset="-128"/>
                <a:cs typeface="+mn-cs"/>
              </a:rPr>
              <a:t>3x2500VP + 3x 20,000 </a:t>
            </a:r>
            <a:r>
              <a:rPr kumimoji="0" lang="de-AT" altLang="de-DE" sz="1400" b="1" i="0" u="none" strike="noStrike" kern="1200" cap="none" spc="0" normalizeH="0" baseline="0" noProof="0" dirty="0" err="1">
                <a:ln>
                  <a:noFill/>
                </a:ln>
                <a:solidFill>
                  <a:prstClr val="black">
                    <a:lumMod val="85000"/>
                    <a:lumOff val="15000"/>
                  </a:prstClr>
                </a:solidFill>
                <a:effectLst/>
                <a:uLnTx/>
                <a:uFillTx/>
                <a:latin typeface="Arial" panose="020B0604020202020204" pitchFamily="34" charset="0"/>
                <a:ea typeface="ＭＳ Ｐゴシック" panose="020B0600070205080204" pitchFamily="34" charset="-128"/>
                <a:cs typeface="+mn-cs"/>
              </a:rPr>
              <a:t>Orga</a:t>
            </a:r>
            <a:r>
              <a:rPr kumimoji="0" lang="de-AT" altLang="de-DE" sz="1400" b="1"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ＭＳ Ｐゴシック" panose="020B0600070205080204" pitchFamily="34" charset="-128"/>
                <a:cs typeface="+mn-cs"/>
              </a:rPr>
              <a:t>-VP</a:t>
            </a:r>
          </a:p>
        </p:txBody>
      </p:sp>
      <p:sp>
        <p:nvSpPr>
          <p:cNvPr id="41" name="Rechteck 40">
            <a:extLst>
              <a:ext uri="{FF2B5EF4-FFF2-40B4-BE49-F238E27FC236}">
                <a16:creationId xmlns:a16="http://schemas.microsoft.com/office/drawing/2014/main" id="{DD817F44-B2AA-6E4B-8141-C802AD5DFB24}"/>
              </a:ext>
            </a:extLst>
          </p:cNvPr>
          <p:cNvSpPr/>
          <p:nvPr/>
        </p:nvSpPr>
        <p:spPr>
          <a:xfrm>
            <a:off x="3195791" y="2546996"/>
            <a:ext cx="2893677" cy="307777"/>
          </a:xfrm>
          <a:prstGeom prst="rect">
            <a:avLst/>
          </a:prstGeom>
        </p:spPr>
        <p:txBody>
          <a:bodyPr wrap="none">
            <a:spAutoFit/>
          </a:bodyPr>
          <a:lstStyle/>
          <a:p>
            <a:pPr marL="0" marR="0" lvl="0" indent="0" algn="r" defTabSz="449218" rtl="0" eaLnBrk="1" fontAlgn="base" latinLnBrk="0" hangingPunct="1">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r>
              <a:rPr kumimoji="0" lang="de-AT" altLang="de-DE" sz="1400" b="1"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ＭＳ Ｐゴシック" panose="020B0600070205080204" pitchFamily="34" charset="-128"/>
                <a:cs typeface="+mn-cs"/>
              </a:rPr>
              <a:t>3x2500VP + 3x 50.000 </a:t>
            </a:r>
            <a:r>
              <a:rPr kumimoji="0" lang="de-AT" altLang="de-DE" sz="1400" b="1" i="0" u="none" strike="noStrike" kern="1200" cap="none" spc="0" normalizeH="0" baseline="0" noProof="0" dirty="0" err="1">
                <a:ln>
                  <a:noFill/>
                </a:ln>
                <a:solidFill>
                  <a:prstClr val="black">
                    <a:lumMod val="85000"/>
                    <a:lumOff val="15000"/>
                  </a:prstClr>
                </a:solidFill>
                <a:effectLst/>
                <a:uLnTx/>
                <a:uFillTx/>
                <a:latin typeface="Arial" panose="020B0604020202020204" pitchFamily="34" charset="0"/>
                <a:ea typeface="ＭＳ Ｐゴシック" panose="020B0600070205080204" pitchFamily="34" charset="-128"/>
                <a:cs typeface="+mn-cs"/>
              </a:rPr>
              <a:t>Orga</a:t>
            </a:r>
            <a:r>
              <a:rPr kumimoji="0" lang="de-AT" altLang="de-DE" sz="1400" b="1"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ＭＳ Ｐゴシック" panose="020B0600070205080204" pitchFamily="34" charset="-128"/>
                <a:cs typeface="+mn-cs"/>
              </a:rPr>
              <a:t>-VP</a:t>
            </a:r>
          </a:p>
        </p:txBody>
      </p:sp>
      <p:sp>
        <p:nvSpPr>
          <p:cNvPr id="42" name="Rechteck 41">
            <a:extLst>
              <a:ext uri="{FF2B5EF4-FFF2-40B4-BE49-F238E27FC236}">
                <a16:creationId xmlns:a16="http://schemas.microsoft.com/office/drawing/2014/main" id="{C27D4D6D-3F77-D541-B703-5FED292A2A09}"/>
              </a:ext>
            </a:extLst>
          </p:cNvPr>
          <p:cNvSpPr/>
          <p:nvPr/>
        </p:nvSpPr>
        <p:spPr>
          <a:xfrm>
            <a:off x="4337858" y="1823922"/>
            <a:ext cx="2784673" cy="307777"/>
          </a:xfrm>
          <a:prstGeom prst="rect">
            <a:avLst/>
          </a:prstGeom>
        </p:spPr>
        <p:txBody>
          <a:bodyPr wrap="none">
            <a:spAutoFit/>
          </a:bodyPr>
          <a:lstStyle/>
          <a:p>
            <a:pPr marL="0" marR="0" lvl="0" indent="0" algn="r" defTabSz="449218" rtl="0" eaLnBrk="1" fontAlgn="base" latinLnBrk="0" hangingPunct="1">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r>
              <a:rPr kumimoji="0" lang="de-AT" altLang="de-DE" sz="1400" b="1"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ＭＳ Ｐゴシック" panose="020B0600070205080204" pitchFamily="34" charset="-128"/>
                <a:cs typeface="+mn-cs"/>
              </a:rPr>
              <a:t>3x2500VP + 3x 80.000 </a:t>
            </a:r>
            <a:r>
              <a:rPr kumimoji="0" lang="de-AT" altLang="de-DE" sz="1400" b="1" i="0" u="none" strike="noStrike" kern="1200" cap="none" spc="0" normalizeH="0" baseline="0" noProof="0" dirty="0" err="1">
                <a:ln>
                  <a:noFill/>
                </a:ln>
                <a:solidFill>
                  <a:prstClr val="black">
                    <a:lumMod val="85000"/>
                    <a:lumOff val="15000"/>
                  </a:prstClr>
                </a:solidFill>
                <a:effectLst/>
                <a:uLnTx/>
                <a:uFillTx/>
                <a:latin typeface="Arial" panose="020B0604020202020204" pitchFamily="34" charset="0"/>
                <a:ea typeface="ＭＳ Ｐゴシック" panose="020B0600070205080204" pitchFamily="34" charset="-128"/>
                <a:cs typeface="+mn-cs"/>
              </a:rPr>
              <a:t>Orga</a:t>
            </a:r>
            <a:r>
              <a:rPr kumimoji="0" lang="de-AT" altLang="de-DE" sz="1400" b="1"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ＭＳ Ｐゴシック" panose="020B0600070205080204" pitchFamily="34" charset="-128"/>
                <a:cs typeface="+mn-cs"/>
              </a:rPr>
              <a:t>-VP</a:t>
            </a:r>
          </a:p>
        </p:txBody>
      </p:sp>
      <p:sp>
        <p:nvSpPr>
          <p:cNvPr id="43" name="Rechteck 42">
            <a:extLst>
              <a:ext uri="{FF2B5EF4-FFF2-40B4-BE49-F238E27FC236}">
                <a16:creationId xmlns:a16="http://schemas.microsoft.com/office/drawing/2014/main" id="{417A548A-1B6A-CA42-B7A3-B3F7F4446DCD}"/>
              </a:ext>
            </a:extLst>
          </p:cNvPr>
          <p:cNvSpPr/>
          <p:nvPr/>
        </p:nvSpPr>
        <p:spPr>
          <a:xfrm>
            <a:off x="5291655" y="1100848"/>
            <a:ext cx="2884059" cy="307777"/>
          </a:xfrm>
          <a:prstGeom prst="rect">
            <a:avLst/>
          </a:prstGeom>
        </p:spPr>
        <p:txBody>
          <a:bodyPr wrap="none">
            <a:spAutoFit/>
          </a:bodyPr>
          <a:lstStyle/>
          <a:p>
            <a:pPr marL="0" marR="0" lvl="0" indent="0" algn="r" defTabSz="449218" rtl="0" eaLnBrk="1" fontAlgn="base" latinLnBrk="0" hangingPunct="1">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r>
              <a:rPr kumimoji="0" lang="de-AT" altLang="de-DE" sz="1400" b="1"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ＭＳ Ｐゴシック" panose="020B0600070205080204" pitchFamily="34" charset="-128"/>
                <a:cs typeface="+mn-cs"/>
              </a:rPr>
              <a:t>3x2500VP + 3x 150.000 </a:t>
            </a:r>
            <a:r>
              <a:rPr kumimoji="0" lang="de-AT" altLang="de-DE" sz="1400" b="1" i="0" u="none" strike="noStrike" kern="1200" cap="none" spc="0" normalizeH="0" baseline="0" noProof="0" dirty="0" err="1">
                <a:ln>
                  <a:noFill/>
                </a:ln>
                <a:solidFill>
                  <a:prstClr val="black">
                    <a:lumMod val="85000"/>
                    <a:lumOff val="15000"/>
                  </a:prstClr>
                </a:solidFill>
                <a:effectLst/>
                <a:uLnTx/>
                <a:uFillTx/>
                <a:latin typeface="Arial" panose="020B0604020202020204" pitchFamily="34" charset="0"/>
                <a:ea typeface="ＭＳ Ｐゴシック" panose="020B0600070205080204" pitchFamily="34" charset="-128"/>
                <a:cs typeface="+mn-cs"/>
              </a:rPr>
              <a:t>Orga</a:t>
            </a:r>
            <a:r>
              <a:rPr kumimoji="0" lang="de-AT" altLang="de-DE" sz="1400" b="1"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ＭＳ Ｐゴシック" panose="020B0600070205080204" pitchFamily="34" charset="-128"/>
                <a:cs typeface="+mn-cs"/>
              </a:rPr>
              <a:t>-VP</a:t>
            </a:r>
          </a:p>
        </p:txBody>
      </p:sp>
      <p:sp>
        <p:nvSpPr>
          <p:cNvPr id="44" name="Rechteck 43">
            <a:extLst>
              <a:ext uri="{FF2B5EF4-FFF2-40B4-BE49-F238E27FC236}">
                <a16:creationId xmlns:a16="http://schemas.microsoft.com/office/drawing/2014/main" id="{82B0BEB7-DE36-3A4D-B840-5B30D1E14BB4}"/>
              </a:ext>
            </a:extLst>
          </p:cNvPr>
          <p:cNvSpPr/>
          <p:nvPr/>
        </p:nvSpPr>
        <p:spPr>
          <a:xfrm>
            <a:off x="6526051" y="390914"/>
            <a:ext cx="2884059" cy="307777"/>
          </a:xfrm>
          <a:prstGeom prst="rect">
            <a:avLst/>
          </a:prstGeom>
        </p:spPr>
        <p:txBody>
          <a:bodyPr wrap="none">
            <a:spAutoFit/>
          </a:bodyPr>
          <a:lstStyle/>
          <a:p>
            <a:pPr marL="0" marR="0" lvl="0" indent="0" algn="r" defTabSz="449218" rtl="0" eaLnBrk="1" fontAlgn="base" latinLnBrk="0" hangingPunct="1">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r>
              <a:rPr kumimoji="0" lang="de-AT" altLang="de-DE" sz="1400" b="1"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ＭＳ Ｐゴシック" panose="020B0600070205080204" pitchFamily="34" charset="-128"/>
                <a:cs typeface="+mn-cs"/>
              </a:rPr>
              <a:t>3x2500VP + 3x 200.000 </a:t>
            </a:r>
            <a:r>
              <a:rPr kumimoji="0" lang="de-AT" altLang="de-DE" sz="1400" b="1" i="0" u="none" strike="noStrike" kern="1200" cap="none" spc="0" normalizeH="0" baseline="0" noProof="0" dirty="0" err="1">
                <a:ln>
                  <a:noFill/>
                </a:ln>
                <a:solidFill>
                  <a:prstClr val="black">
                    <a:lumMod val="85000"/>
                    <a:lumOff val="15000"/>
                  </a:prstClr>
                </a:solidFill>
                <a:effectLst/>
                <a:uLnTx/>
                <a:uFillTx/>
                <a:latin typeface="Arial" panose="020B0604020202020204" pitchFamily="34" charset="0"/>
                <a:ea typeface="ＭＳ Ｐゴシック" panose="020B0600070205080204" pitchFamily="34" charset="-128"/>
                <a:cs typeface="+mn-cs"/>
              </a:rPr>
              <a:t>Orga</a:t>
            </a:r>
            <a:r>
              <a:rPr kumimoji="0" lang="de-AT" altLang="de-DE" sz="1400" b="1"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ＭＳ Ｐゴシック" panose="020B0600070205080204" pitchFamily="34" charset="-128"/>
                <a:cs typeface="+mn-cs"/>
              </a:rPr>
              <a:t>-VP</a:t>
            </a:r>
          </a:p>
        </p:txBody>
      </p:sp>
      <p:sp>
        <p:nvSpPr>
          <p:cNvPr id="46" name="Rounded Rectangle 18">
            <a:extLst>
              <a:ext uri="{FF2B5EF4-FFF2-40B4-BE49-F238E27FC236}">
                <a16:creationId xmlns:a16="http://schemas.microsoft.com/office/drawing/2014/main" id="{A2D2D9AD-0321-E140-B228-DF5B5E488027}"/>
              </a:ext>
            </a:extLst>
          </p:cNvPr>
          <p:cNvSpPr/>
          <p:nvPr/>
        </p:nvSpPr>
        <p:spPr>
          <a:xfrm>
            <a:off x="8095820" y="4832322"/>
            <a:ext cx="3727718" cy="1636401"/>
          </a:xfrm>
          <a:prstGeom prst="roundRect">
            <a:avLst>
              <a:gd name="adj" fmla="val 4280"/>
            </a:avLst>
          </a:prstGeom>
          <a:solidFill>
            <a:schemeClr val="bg1">
              <a:alpha val="49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de-DE" sz="24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Organisationsvolumen entsteht durch den Umsatz deiner </a:t>
            </a:r>
            <a:r>
              <a:rPr kumimoji="0" lang="de-DE" sz="2400" b="1" i="0" u="none" strike="noStrike" kern="1200" cap="none" spc="0" normalizeH="0" baseline="0" noProof="0" dirty="0" err="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Downline</a:t>
            </a:r>
            <a:r>
              <a:rPr kumimoji="0" lang="de-DE" sz="24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-Supervisor.</a:t>
            </a:r>
          </a:p>
        </p:txBody>
      </p:sp>
      <p:sp>
        <p:nvSpPr>
          <p:cNvPr id="2" name="Textfeld 1">
            <a:extLst>
              <a:ext uri="{FF2B5EF4-FFF2-40B4-BE49-F238E27FC236}">
                <a16:creationId xmlns:a16="http://schemas.microsoft.com/office/drawing/2014/main" id="{33B54FBE-CA13-D341-9F47-5AED3717E646}"/>
              </a:ext>
            </a:extLst>
          </p:cNvPr>
          <p:cNvSpPr txBox="1"/>
          <p:nvPr/>
        </p:nvSpPr>
        <p:spPr>
          <a:xfrm>
            <a:off x="9569027" y="3940149"/>
            <a:ext cx="2684784" cy="307777"/>
          </a:xfrm>
          <a:prstGeom prst="rect">
            <a:avLst/>
          </a:prstGeom>
          <a:noFill/>
        </p:spPr>
        <p:txBody>
          <a:bodyPr wrap="square" rtlCol="0">
            <a:spAutoFit/>
          </a:bodyPr>
          <a:lstStyle/>
          <a:p>
            <a:pPr algn="r" defTabSz="449218" fontAlgn="base">
              <a:spcBef>
                <a:spcPct val="0"/>
              </a:spcBef>
              <a:spcAft>
                <a:spcPct val="0"/>
              </a:spcAft>
              <a:buSzPct val="100000"/>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r>
              <a:rPr lang="de-DE" sz="1400" b="1" dirty="0">
                <a:solidFill>
                  <a:prstClr val="black">
                    <a:lumMod val="85000"/>
                    <a:lumOff val="15000"/>
                  </a:prstClr>
                </a:solidFill>
                <a:latin typeface="Arial" panose="020B0604020202020204" pitchFamily="34" charset="0"/>
                <a:ea typeface="ＭＳ Ｐゴシック" panose="020B0600070205080204" pitchFamily="34" charset="-128"/>
              </a:rPr>
              <a:t>5000VP </a:t>
            </a:r>
            <a:r>
              <a:rPr lang="de-DE" sz="1400" b="1" dirty="0">
                <a:solidFill>
                  <a:prstClr val="black">
                    <a:lumMod val="85000"/>
                    <a:lumOff val="15000"/>
                  </a:prstClr>
                </a:solidFill>
                <a:latin typeface="Arial" panose="020B0604020202020204" pitchFamily="34" charset="0"/>
                <a:ea typeface="ＭＳ Ｐゴシック" panose="020B0600070205080204" pitchFamily="34" charset="-128"/>
                <a:sym typeface="Wingdings" pitchFamily="2" charset="2"/>
              </a:rPr>
              <a:t> 2% BONUS</a:t>
            </a:r>
            <a:endParaRPr lang="de-DE" sz="1400" b="1" dirty="0">
              <a:solidFill>
                <a:prstClr val="black">
                  <a:lumMod val="85000"/>
                  <a:lumOff val="15000"/>
                </a:prstClr>
              </a:solidFill>
              <a:latin typeface="Arial" panose="020B0604020202020204" pitchFamily="34" charset="0"/>
              <a:ea typeface="ＭＳ Ｐゴシック" panose="020B0600070205080204" pitchFamily="34" charset="-128"/>
            </a:endParaRPr>
          </a:p>
        </p:txBody>
      </p:sp>
      <p:sp>
        <p:nvSpPr>
          <p:cNvPr id="8" name="Textfeld 7">
            <a:extLst>
              <a:ext uri="{FF2B5EF4-FFF2-40B4-BE49-F238E27FC236}">
                <a16:creationId xmlns:a16="http://schemas.microsoft.com/office/drawing/2014/main" id="{448710AA-022F-1848-AD58-0B9881EA5E22}"/>
              </a:ext>
            </a:extLst>
          </p:cNvPr>
          <p:cNvSpPr txBox="1"/>
          <p:nvPr/>
        </p:nvSpPr>
        <p:spPr>
          <a:xfrm>
            <a:off x="9794509" y="2491583"/>
            <a:ext cx="2510260" cy="307777"/>
          </a:xfrm>
          <a:prstGeom prst="rect">
            <a:avLst/>
          </a:prstGeom>
          <a:noFill/>
        </p:spPr>
        <p:txBody>
          <a:bodyPr wrap="square" rtlCol="0">
            <a:spAutoFit/>
          </a:bodyPr>
          <a:lstStyle/>
          <a:p>
            <a:pPr algn="r" defTabSz="449218" fontAlgn="base">
              <a:spcBef>
                <a:spcPct val="0"/>
              </a:spcBef>
              <a:spcAft>
                <a:spcPct val="0"/>
              </a:spcAft>
              <a:buSzPct val="100000"/>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r>
              <a:rPr lang="de-DE" sz="1400" b="1" dirty="0">
                <a:solidFill>
                  <a:prstClr val="black">
                    <a:lumMod val="85000"/>
                    <a:lumOff val="15000"/>
                  </a:prstClr>
                </a:solidFill>
                <a:latin typeface="Arial" panose="020B0604020202020204" pitchFamily="34" charset="0"/>
                <a:ea typeface="ＭＳ Ｐゴシック" panose="020B0600070205080204" pitchFamily="34" charset="-128"/>
              </a:rPr>
              <a:t>3000VP </a:t>
            </a:r>
            <a:r>
              <a:rPr lang="de-DE" sz="1400" b="1" dirty="0">
                <a:solidFill>
                  <a:prstClr val="black">
                    <a:lumMod val="85000"/>
                    <a:lumOff val="15000"/>
                  </a:prstClr>
                </a:solidFill>
                <a:latin typeface="Arial" panose="020B0604020202020204" pitchFamily="34" charset="0"/>
                <a:ea typeface="ＭＳ Ｐゴシック" panose="020B0600070205080204" pitchFamily="34" charset="-128"/>
                <a:sym typeface="Wingdings" pitchFamily="2" charset="2"/>
              </a:rPr>
              <a:t> 4% BONUS</a:t>
            </a:r>
            <a:endParaRPr lang="de-DE" sz="1400" b="1" dirty="0">
              <a:solidFill>
                <a:prstClr val="black">
                  <a:lumMod val="85000"/>
                  <a:lumOff val="15000"/>
                </a:prstClr>
              </a:solidFill>
              <a:latin typeface="Arial" panose="020B0604020202020204" pitchFamily="34" charset="0"/>
              <a:ea typeface="ＭＳ Ｐゴシック" panose="020B0600070205080204" pitchFamily="34" charset="-128"/>
            </a:endParaRPr>
          </a:p>
        </p:txBody>
      </p:sp>
      <p:sp>
        <p:nvSpPr>
          <p:cNvPr id="9" name="Textfeld 8">
            <a:extLst>
              <a:ext uri="{FF2B5EF4-FFF2-40B4-BE49-F238E27FC236}">
                <a16:creationId xmlns:a16="http://schemas.microsoft.com/office/drawing/2014/main" id="{C5E2745C-96FF-6541-B3B6-E3C46E75B161}"/>
              </a:ext>
            </a:extLst>
          </p:cNvPr>
          <p:cNvSpPr txBox="1"/>
          <p:nvPr/>
        </p:nvSpPr>
        <p:spPr>
          <a:xfrm>
            <a:off x="10679964" y="543894"/>
            <a:ext cx="1512036" cy="307777"/>
          </a:xfrm>
          <a:prstGeom prst="rect">
            <a:avLst/>
          </a:prstGeom>
          <a:noFill/>
        </p:spPr>
        <p:txBody>
          <a:bodyPr wrap="square" rtlCol="0">
            <a:spAutoFit/>
          </a:bodyPr>
          <a:lstStyle/>
          <a:p>
            <a:pPr algn="r" defTabSz="449218" fontAlgn="base">
              <a:spcBef>
                <a:spcPct val="0"/>
              </a:spcBef>
              <a:spcAft>
                <a:spcPct val="0"/>
              </a:spcAft>
              <a:buSzPct val="100000"/>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r>
              <a:rPr lang="de-DE" sz="1400" b="1" dirty="0">
                <a:solidFill>
                  <a:prstClr val="black">
                    <a:lumMod val="85000"/>
                    <a:lumOff val="15000"/>
                  </a:prstClr>
                </a:solidFill>
                <a:latin typeface="Arial" panose="020B0604020202020204" pitchFamily="34" charset="0"/>
                <a:ea typeface="ＭＳ Ｐゴシック" panose="020B0600070205080204" pitchFamily="34" charset="-128"/>
              </a:rPr>
              <a:t>2500VP </a:t>
            </a:r>
            <a:r>
              <a:rPr lang="de-DE" sz="1400" b="1" dirty="0">
                <a:solidFill>
                  <a:prstClr val="black">
                    <a:lumMod val="85000"/>
                    <a:lumOff val="15000"/>
                  </a:prstClr>
                </a:solidFill>
                <a:latin typeface="Arial" panose="020B0604020202020204" pitchFamily="34" charset="0"/>
                <a:ea typeface="ＭＳ Ｐゴシック" panose="020B0600070205080204" pitchFamily="34" charset="-128"/>
                <a:sym typeface="Wingdings" pitchFamily="2" charset="2"/>
              </a:rPr>
              <a:t> 6%</a:t>
            </a:r>
            <a:endParaRPr lang="de-DE" sz="1400" b="1" dirty="0">
              <a:solidFill>
                <a:prstClr val="black">
                  <a:lumMod val="85000"/>
                  <a:lumOff val="15000"/>
                </a:prstClr>
              </a:solidFill>
              <a:latin typeface="Arial" panose="020B0604020202020204" pitchFamily="34" charset="0"/>
              <a:ea typeface="ＭＳ Ｐゴシック" panose="020B0600070205080204" pitchFamily="34" charset="-128"/>
            </a:endParaRPr>
          </a:p>
        </p:txBody>
      </p:sp>
      <p:sp>
        <p:nvSpPr>
          <p:cNvPr id="50" name="Textfeld 49">
            <a:extLst>
              <a:ext uri="{FF2B5EF4-FFF2-40B4-BE49-F238E27FC236}">
                <a16:creationId xmlns:a16="http://schemas.microsoft.com/office/drawing/2014/main" id="{A5E69743-7EE3-6548-BF2C-3684A043C4F2}"/>
              </a:ext>
            </a:extLst>
          </p:cNvPr>
          <p:cNvSpPr txBox="1"/>
          <p:nvPr/>
        </p:nvSpPr>
        <p:spPr>
          <a:xfrm>
            <a:off x="182519" y="920512"/>
            <a:ext cx="4481515" cy="1569660"/>
          </a:xfrm>
          <a:prstGeom prst="rect">
            <a:avLst/>
          </a:prstGeom>
          <a:noFill/>
        </p:spPr>
        <p:txBody>
          <a:bodyPr wrap="square" rtlCol="0">
            <a:spAutoFit/>
          </a:bodyPr>
          <a:lstStyle/>
          <a:p>
            <a:pPr marL="419864" marR="0" lvl="0" indent="-419864" algn="l" defTabSz="746425" rtl="0" eaLnBrk="1" fontAlgn="auto" latinLnBrk="0" hangingPunct="1">
              <a:lnSpc>
                <a:spcPct val="100000"/>
              </a:lnSpc>
              <a:spcBef>
                <a:spcPts val="0"/>
              </a:spcBef>
              <a:spcAft>
                <a:spcPts val="0"/>
              </a:spcAft>
              <a:buClrTx/>
              <a:buSzTx/>
              <a:buFont typeface="+mj-lt"/>
              <a:buAutoNum type="arabicPeriod"/>
              <a:tabLst/>
              <a:defRPr/>
            </a:pPr>
            <a:r>
              <a:rPr kumimoji="0" lang="de-DE" sz="2400" b="1"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Helvetica Neue Condensed" panose="02000503000000020004" pitchFamily="2" charset="0"/>
                <a:cs typeface="Arial" panose="020B0604020202020204" pitchFamily="34" charset="0"/>
              </a:rPr>
              <a:t>DIREKTES EINKOMMEN</a:t>
            </a:r>
          </a:p>
          <a:p>
            <a:pPr marL="419864" marR="0" lvl="0" indent="-419864" algn="l" defTabSz="746425" rtl="0" eaLnBrk="1" fontAlgn="auto" latinLnBrk="0" hangingPunct="1">
              <a:lnSpc>
                <a:spcPct val="100000"/>
              </a:lnSpc>
              <a:spcBef>
                <a:spcPts val="0"/>
              </a:spcBef>
              <a:spcAft>
                <a:spcPts val="0"/>
              </a:spcAft>
              <a:buClrTx/>
              <a:buSzTx/>
              <a:buFont typeface="+mj-lt"/>
              <a:buAutoNum type="arabicPeriod"/>
              <a:tabLst/>
              <a:defRPr/>
            </a:pPr>
            <a:r>
              <a:rPr kumimoji="0" lang="de-DE" sz="2400" b="1"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Helvetica Neue Condensed" panose="02000503000000020004" pitchFamily="2" charset="0"/>
                <a:cs typeface="Arial" panose="020B0604020202020204" pitchFamily="34" charset="0"/>
              </a:rPr>
              <a:t>INDIREKTES EINKOMMEN</a:t>
            </a:r>
          </a:p>
          <a:p>
            <a:pPr marL="419864" marR="0" lvl="0" indent="-419864" algn="l" defTabSz="746425" rtl="0" eaLnBrk="1" fontAlgn="auto" latinLnBrk="0" hangingPunct="1">
              <a:lnSpc>
                <a:spcPct val="100000"/>
              </a:lnSpc>
              <a:spcBef>
                <a:spcPts val="0"/>
              </a:spcBef>
              <a:spcAft>
                <a:spcPts val="0"/>
              </a:spcAft>
              <a:buClrTx/>
              <a:buSzTx/>
              <a:buFont typeface="+mj-lt"/>
              <a:buAutoNum type="arabicPeriod"/>
              <a:tabLst/>
              <a:defRPr/>
            </a:pPr>
            <a:r>
              <a:rPr kumimoji="0" lang="de-DE" sz="2400" b="1"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Helvetica Neue Condensed" panose="02000503000000020004" pitchFamily="2" charset="0"/>
                <a:cs typeface="Arial" panose="020B0604020202020204" pitchFamily="34" charset="0"/>
              </a:rPr>
              <a:t>ROYALTIES</a:t>
            </a:r>
          </a:p>
          <a:p>
            <a:pPr marL="419864" marR="0" lvl="0" indent="-419864" algn="l" defTabSz="746425" rtl="0" eaLnBrk="1" fontAlgn="auto" latinLnBrk="0" hangingPunct="1">
              <a:lnSpc>
                <a:spcPct val="100000"/>
              </a:lnSpc>
              <a:spcBef>
                <a:spcPts val="0"/>
              </a:spcBef>
              <a:spcAft>
                <a:spcPts val="0"/>
              </a:spcAft>
              <a:buClrTx/>
              <a:buSzTx/>
              <a:buFont typeface="+mj-lt"/>
              <a:buAutoNum type="arabicPeriod"/>
              <a:tabLst/>
              <a:defRPr/>
            </a:pPr>
            <a:r>
              <a:rPr lang="de-DE" sz="2400" b="1" dirty="0">
                <a:solidFill>
                  <a:prstClr val="black">
                    <a:lumMod val="85000"/>
                    <a:lumOff val="15000"/>
                  </a:prstClr>
                </a:solidFill>
                <a:latin typeface="Arial" panose="020B0604020202020204" pitchFamily="34" charset="0"/>
                <a:ea typeface="Helvetica Neue Condensed" panose="02000503000000020004" pitchFamily="2" charset="0"/>
                <a:cs typeface="Arial" panose="020B0604020202020204" pitchFamily="34" charset="0"/>
              </a:rPr>
              <a:t>BONUS</a:t>
            </a:r>
            <a:endParaRPr kumimoji="0" lang="de-DE" sz="2400" b="1"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Helvetica Neue Condensed" panose="02000503000000020004" pitchFamily="2" charset="0"/>
              <a:cs typeface="Arial" panose="020B0604020202020204" pitchFamily="34" charset="0"/>
            </a:endParaRPr>
          </a:p>
        </p:txBody>
      </p:sp>
    </p:spTree>
    <p:extLst>
      <p:ext uri="{BB962C8B-B14F-4D97-AF65-F5344CB8AC3E}">
        <p14:creationId xmlns:p14="http://schemas.microsoft.com/office/powerpoint/2010/main" val="199745618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76"/>
                                        </p:tgtEl>
                                        <p:attrNameLst>
                                          <p:attrName>style.visibility</p:attrName>
                                        </p:attrNameLst>
                                      </p:cBhvr>
                                      <p:to>
                                        <p:strVal val="visible"/>
                                      </p:to>
                                    </p:set>
                                    <p:anim calcmode="lin" valueType="num">
                                      <p:cBhvr additive="base">
                                        <p:cTn id="17" dur="500" fill="hold"/>
                                        <p:tgtEl>
                                          <p:spTgt spid="76"/>
                                        </p:tgtEl>
                                        <p:attrNameLst>
                                          <p:attrName>ppt_x</p:attrName>
                                        </p:attrNameLst>
                                      </p:cBhvr>
                                      <p:tavLst>
                                        <p:tav tm="0">
                                          <p:val>
                                            <p:strVal val="#ppt_x"/>
                                          </p:val>
                                        </p:tav>
                                        <p:tav tm="100000">
                                          <p:val>
                                            <p:strVal val="#ppt_x"/>
                                          </p:val>
                                        </p:tav>
                                      </p:tavLst>
                                    </p:anim>
                                    <p:anim calcmode="lin" valueType="num">
                                      <p:cBhvr additive="base">
                                        <p:cTn id="18" dur="500" fill="hold"/>
                                        <p:tgtEl>
                                          <p:spTgt spid="76"/>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56340"/>
                                        </p:tgtEl>
                                        <p:attrNameLst>
                                          <p:attrName>style.visibility</p:attrName>
                                        </p:attrNameLst>
                                      </p:cBhvr>
                                      <p:to>
                                        <p:strVal val="visible"/>
                                      </p:to>
                                    </p:set>
                                    <p:anim calcmode="lin" valueType="num">
                                      <p:cBhvr additive="base">
                                        <p:cTn id="21" dur="500" fill="hold"/>
                                        <p:tgtEl>
                                          <p:spTgt spid="56340"/>
                                        </p:tgtEl>
                                        <p:attrNameLst>
                                          <p:attrName>ppt_x</p:attrName>
                                        </p:attrNameLst>
                                      </p:cBhvr>
                                      <p:tavLst>
                                        <p:tav tm="0">
                                          <p:val>
                                            <p:strVal val="#ppt_x"/>
                                          </p:val>
                                        </p:tav>
                                        <p:tav tm="100000">
                                          <p:val>
                                            <p:strVal val="#ppt_x"/>
                                          </p:val>
                                        </p:tav>
                                      </p:tavLst>
                                    </p:anim>
                                    <p:anim calcmode="lin" valueType="num">
                                      <p:cBhvr additive="base">
                                        <p:cTn id="22" dur="500" fill="hold"/>
                                        <p:tgtEl>
                                          <p:spTgt spid="56340"/>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6341"/>
                                        </p:tgtEl>
                                        <p:attrNameLst>
                                          <p:attrName>style.visibility</p:attrName>
                                        </p:attrNameLst>
                                      </p:cBhvr>
                                      <p:to>
                                        <p:strVal val="visible"/>
                                      </p:to>
                                    </p:set>
                                    <p:animEffect transition="in" filter="wipe(left)">
                                      <p:cBhvr>
                                        <p:cTn id="27" dur="750"/>
                                        <p:tgtEl>
                                          <p:spTgt spid="56341"/>
                                        </p:tgtEl>
                                      </p:cBhvr>
                                    </p:animEffect>
                                  </p:childTnLst>
                                </p:cTn>
                              </p:par>
                              <p:par>
                                <p:cTn id="28" presetID="22" presetClass="entr" presetSubtype="8" fill="hold" nodeType="withEffect">
                                  <p:stCondLst>
                                    <p:cond delay="0"/>
                                  </p:stCondLst>
                                  <p:childTnLst>
                                    <p:set>
                                      <p:cBhvr>
                                        <p:cTn id="29" dur="1" fill="hold">
                                          <p:stCondLst>
                                            <p:cond delay="0"/>
                                          </p:stCondLst>
                                        </p:cTn>
                                        <p:tgtEl>
                                          <p:spTgt spid="59"/>
                                        </p:tgtEl>
                                        <p:attrNameLst>
                                          <p:attrName>style.visibility</p:attrName>
                                        </p:attrNameLst>
                                      </p:cBhvr>
                                      <p:to>
                                        <p:strVal val="visible"/>
                                      </p:to>
                                    </p:set>
                                    <p:animEffect transition="in" filter="wipe(left)">
                                      <p:cBhvr>
                                        <p:cTn id="30" dur="750"/>
                                        <p:tgtEl>
                                          <p:spTgt spid="59"/>
                                        </p:tgtEl>
                                      </p:cBhvr>
                                    </p:animEffect>
                                  </p:childTnLst>
                                </p:cTn>
                              </p:par>
                              <p:par>
                                <p:cTn id="31" presetID="22" presetClass="entr" presetSubtype="8" fill="hold" nodeType="withEffect">
                                  <p:stCondLst>
                                    <p:cond delay="0"/>
                                  </p:stCondLst>
                                  <p:childTnLst>
                                    <p:set>
                                      <p:cBhvr>
                                        <p:cTn id="32" dur="1" fill="hold">
                                          <p:stCondLst>
                                            <p:cond delay="0"/>
                                          </p:stCondLst>
                                        </p:cTn>
                                        <p:tgtEl>
                                          <p:spTgt spid="56347"/>
                                        </p:tgtEl>
                                        <p:attrNameLst>
                                          <p:attrName>style.visibility</p:attrName>
                                        </p:attrNameLst>
                                      </p:cBhvr>
                                      <p:to>
                                        <p:strVal val="visible"/>
                                      </p:to>
                                    </p:set>
                                    <p:animEffect transition="in" filter="wipe(left)">
                                      <p:cBhvr>
                                        <p:cTn id="33" dur="750"/>
                                        <p:tgtEl>
                                          <p:spTgt spid="56347"/>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wipe(left)">
                                      <p:cBhvr>
                                        <p:cTn id="36" dur="750"/>
                                        <p:tgtEl>
                                          <p:spTgt spid="7"/>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50">
                                            <p:txEl>
                                              <p:pRg st="3" end="3"/>
                                            </p:txEl>
                                          </p:spTgt>
                                        </p:tgtEl>
                                        <p:attrNameLst>
                                          <p:attrName>style.visibility</p:attrName>
                                        </p:attrNameLst>
                                      </p:cBhvr>
                                      <p:to>
                                        <p:strVal val="visible"/>
                                      </p:to>
                                    </p:set>
                                    <p:anim calcmode="lin" valueType="num">
                                      <p:cBhvr additive="base">
                                        <p:cTn id="41" dur="500" fill="hold"/>
                                        <p:tgtEl>
                                          <p:spTgt spid="50">
                                            <p:txEl>
                                              <p:pRg st="3" end="3"/>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5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additive="base">
                                        <p:cTn id="47" dur="500" fill="hold"/>
                                        <p:tgtEl>
                                          <p:spTgt spid="2"/>
                                        </p:tgtEl>
                                        <p:attrNameLst>
                                          <p:attrName>ppt_x</p:attrName>
                                        </p:attrNameLst>
                                      </p:cBhvr>
                                      <p:tavLst>
                                        <p:tav tm="0">
                                          <p:val>
                                            <p:strVal val="#ppt_x"/>
                                          </p:val>
                                        </p:tav>
                                        <p:tav tm="100000">
                                          <p:val>
                                            <p:strVal val="#ppt_x"/>
                                          </p:val>
                                        </p:tav>
                                      </p:tavLst>
                                    </p:anim>
                                    <p:anim calcmode="lin" valueType="num">
                                      <p:cBhvr additive="base">
                                        <p:cTn id="4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56348"/>
                                        </p:tgtEl>
                                        <p:attrNameLst>
                                          <p:attrName>style.visibility</p:attrName>
                                        </p:attrNameLst>
                                      </p:cBhvr>
                                      <p:to>
                                        <p:strVal val="visible"/>
                                      </p:to>
                                    </p:set>
                                    <p:animEffect transition="in" filter="wipe(left)">
                                      <p:cBhvr>
                                        <p:cTn id="53" dur="1000"/>
                                        <p:tgtEl>
                                          <p:spTgt spid="56348"/>
                                        </p:tgtEl>
                                      </p:cBhvr>
                                    </p:animEffect>
                                  </p:childTnLst>
                                </p:cTn>
                              </p:par>
                              <p:par>
                                <p:cTn id="54" presetID="22" presetClass="entr" presetSubtype="8" fill="hold" nodeType="withEffect">
                                  <p:stCondLst>
                                    <p:cond delay="0"/>
                                  </p:stCondLst>
                                  <p:childTnLst>
                                    <p:set>
                                      <p:cBhvr>
                                        <p:cTn id="55" dur="1" fill="hold">
                                          <p:stCondLst>
                                            <p:cond delay="0"/>
                                          </p:stCondLst>
                                        </p:cTn>
                                        <p:tgtEl>
                                          <p:spTgt spid="60"/>
                                        </p:tgtEl>
                                        <p:attrNameLst>
                                          <p:attrName>style.visibility</p:attrName>
                                        </p:attrNameLst>
                                      </p:cBhvr>
                                      <p:to>
                                        <p:strVal val="visible"/>
                                      </p:to>
                                    </p:set>
                                    <p:animEffect transition="in" filter="wipe(left)">
                                      <p:cBhvr>
                                        <p:cTn id="56" dur="1000"/>
                                        <p:tgtEl>
                                          <p:spTgt spid="60"/>
                                        </p:tgtEl>
                                      </p:cBhvr>
                                    </p:animEffect>
                                  </p:childTnLst>
                                </p:cTn>
                              </p:par>
                              <p:par>
                                <p:cTn id="57" presetID="22" presetClass="entr" presetSubtype="8" fill="hold" nodeType="withEffect">
                                  <p:stCondLst>
                                    <p:cond delay="0"/>
                                  </p:stCondLst>
                                  <p:childTnLst>
                                    <p:set>
                                      <p:cBhvr>
                                        <p:cTn id="58" dur="1" fill="hold">
                                          <p:stCondLst>
                                            <p:cond delay="0"/>
                                          </p:stCondLst>
                                        </p:cTn>
                                        <p:tgtEl>
                                          <p:spTgt spid="75"/>
                                        </p:tgtEl>
                                        <p:attrNameLst>
                                          <p:attrName>style.visibility</p:attrName>
                                        </p:attrNameLst>
                                      </p:cBhvr>
                                      <p:to>
                                        <p:strVal val="visible"/>
                                      </p:to>
                                    </p:set>
                                    <p:animEffect transition="in" filter="wipe(left)">
                                      <p:cBhvr>
                                        <p:cTn id="59" dur="1000"/>
                                        <p:tgtEl>
                                          <p:spTgt spid="75"/>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41"/>
                                        </p:tgtEl>
                                        <p:attrNameLst>
                                          <p:attrName>style.visibility</p:attrName>
                                        </p:attrNameLst>
                                      </p:cBhvr>
                                      <p:to>
                                        <p:strVal val="visible"/>
                                      </p:to>
                                    </p:set>
                                    <p:animEffect transition="in" filter="wipe(left)">
                                      <p:cBhvr>
                                        <p:cTn id="62" dur="1000"/>
                                        <p:tgtEl>
                                          <p:spTgt spid="41"/>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wipe(left)">
                                      <p:cBhvr>
                                        <p:cTn id="67" dur="1000"/>
                                        <p:tgtEl>
                                          <p:spTgt spid="61"/>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56342"/>
                                        </p:tgtEl>
                                        <p:attrNameLst>
                                          <p:attrName>style.visibility</p:attrName>
                                        </p:attrNameLst>
                                      </p:cBhvr>
                                      <p:to>
                                        <p:strVal val="visible"/>
                                      </p:to>
                                    </p:set>
                                    <p:animEffect transition="in" filter="wipe(left)">
                                      <p:cBhvr>
                                        <p:cTn id="70" dur="1000"/>
                                        <p:tgtEl>
                                          <p:spTgt spid="56342"/>
                                        </p:tgtEl>
                                      </p:cBhvr>
                                    </p:animEffect>
                                  </p:childTnLst>
                                </p:cTn>
                              </p:par>
                              <p:par>
                                <p:cTn id="71" presetID="22" presetClass="entr" presetSubtype="8" fill="hold" nodeType="withEffect">
                                  <p:stCondLst>
                                    <p:cond delay="0"/>
                                  </p:stCondLst>
                                  <p:childTnLst>
                                    <p:set>
                                      <p:cBhvr>
                                        <p:cTn id="72" dur="1" fill="hold">
                                          <p:stCondLst>
                                            <p:cond delay="0"/>
                                          </p:stCondLst>
                                        </p:cTn>
                                        <p:tgtEl>
                                          <p:spTgt spid="56343"/>
                                        </p:tgtEl>
                                        <p:attrNameLst>
                                          <p:attrName>style.visibility</p:attrName>
                                        </p:attrNameLst>
                                      </p:cBhvr>
                                      <p:to>
                                        <p:strVal val="visible"/>
                                      </p:to>
                                    </p:set>
                                    <p:animEffect transition="in" filter="wipe(left)">
                                      <p:cBhvr>
                                        <p:cTn id="73" dur="1000"/>
                                        <p:tgtEl>
                                          <p:spTgt spid="56343"/>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wipe(left)">
                                      <p:cBhvr>
                                        <p:cTn id="76" dur="1000"/>
                                        <p:tgtEl>
                                          <p:spTgt spid="42"/>
                                        </p:tgtEl>
                                      </p:cBhvr>
                                    </p:animEffect>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8"/>
                                        </p:tgtEl>
                                        <p:attrNameLst>
                                          <p:attrName>style.visibility</p:attrName>
                                        </p:attrNameLst>
                                      </p:cBhvr>
                                      <p:to>
                                        <p:strVal val="visible"/>
                                      </p:to>
                                    </p:set>
                                    <p:anim calcmode="lin" valueType="num">
                                      <p:cBhvr additive="base">
                                        <p:cTn id="81" dur="500" fill="hold"/>
                                        <p:tgtEl>
                                          <p:spTgt spid="8"/>
                                        </p:tgtEl>
                                        <p:attrNameLst>
                                          <p:attrName>ppt_x</p:attrName>
                                        </p:attrNameLst>
                                      </p:cBhvr>
                                      <p:tavLst>
                                        <p:tav tm="0">
                                          <p:val>
                                            <p:strVal val="#ppt_x"/>
                                          </p:val>
                                        </p:tav>
                                        <p:tav tm="100000">
                                          <p:val>
                                            <p:strVal val="#ppt_x"/>
                                          </p:val>
                                        </p:tav>
                                      </p:tavLst>
                                    </p:anim>
                                    <p:anim calcmode="lin" valueType="num">
                                      <p:cBhvr additive="base">
                                        <p:cTn id="8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nodeType="clickEffect">
                                  <p:stCondLst>
                                    <p:cond delay="0"/>
                                  </p:stCondLst>
                                  <p:childTnLst>
                                    <p:set>
                                      <p:cBhvr>
                                        <p:cTn id="86" dur="1" fill="hold">
                                          <p:stCondLst>
                                            <p:cond delay="0"/>
                                          </p:stCondLst>
                                        </p:cTn>
                                        <p:tgtEl>
                                          <p:spTgt spid="33"/>
                                        </p:tgtEl>
                                        <p:attrNameLst>
                                          <p:attrName>style.visibility</p:attrName>
                                        </p:attrNameLst>
                                      </p:cBhvr>
                                      <p:to>
                                        <p:strVal val="visible"/>
                                      </p:to>
                                    </p:set>
                                    <p:animEffect transition="in" filter="wipe(left)">
                                      <p:cBhvr>
                                        <p:cTn id="87" dur="1000"/>
                                        <p:tgtEl>
                                          <p:spTgt spid="33"/>
                                        </p:tgtEl>
                                      </p:cBhvr>
                                    </p:animEffect>
                                  </p:childTnLst>
                                </p:cTn>
                              </p:par>
                              <p:par>
                                <p:cTn id="88" presetID="22" presetClass="entr" presetSubtype="8" fill="hold" grpId="0" nodeType="with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wipe(left)">
                                      <p:cBhvr>
                                        <p:cTn id="90" dur="1000"/>
                                        <p:tgtEl>
                                          <p:spTgt spid="34"/>
                                        </p:tgtEl>
                                      </p:cBhvr>
                                    </p:animEffect>
                                  </p:childTnLst>
                                </p:cTn>
                              </p:par>
                              <p:par>
                                <p:cTn id="91" presetID="22" presetClass="entr" presetSubtype="8" fill="hold" nodeType="withEffect">
                                  <p:stCondLst>
                                    <p:cond delay="0"/>
                                  </p:stCondLst>
                                  <p:childTnLst>
                                    <p:set>
                                      <p:cBhvr>
                                        <p:cTn id="92" dur="1" fill="hold">
                                          <p:stCondLst>
                                            <p:cond delay="0"/>
                                          </p:stCondLst>
                                        </p:cTn>
                                        <p:tgtEl>
                                          <p:spTgt spid="71"/>
                                        </p:tgtEl>
                                        <p:attrNameLst>
                                          <p:attrName>style.visibility</p:attrName>
                                        </p:attrNameLst>
                                      </p:cBhvr>
                                      <p:to>
                                        <p:strVal val="visible"/>
                                      </p:to>
                                    </p:set>
                                    <p:animEffect transition="in" filter="wipe(left)">
                                      <p:cBhvr>
                                        <p:cTn id="93" dur="1000"/>
                                        <p:tgtEl>
                                          <p:spTgt spid="71"/>
                                        </p:tgtEl>
                                      </p:cBhvr>
                                    </p:animEffect>
                                  </p:childTnLst>
                                </p:cTn>
                              </p:par>
                              <p:par>
                                <p:cTn id="94" presetID="22" presetClass="entr" presetSubtype="8" fill="hold" grpId="0" nodeType="with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wipe(left)">
                                      <p:cBhvr>
                                        <p:cTn id="96" dur="1000"/>
                                        <p:tgtEl>
                                          <p:spTgt spid="43"/>
                                        </p:tgtEl>
                                      </p:cBhvr>
                                    </p:animEffect>
                                  </p:childTnLst>
                                </p:cTn>
                              </p:par>
                            </p:childTnLst>
                          </p:cTn>
                        </p:par>
                      </p:childTnLst>
                    </p:cTn>
                  </p:par>
                  <p:par>
                    <p:cTn id="97" fill="hold">
                      <p:stCondLst>
                        <p:cond delay="indefinite"/>
                      </p:stCondLst>
                      <p:childTnLst>
                        <p:par>
                          <p:cTn id="98" fill="hold">
                            <p:stCondLst>
                              <p:cond delay="0"/>
                            </p:stCondLst>
                            <p:childTnLst>
                              <p:par>
                                <p:cTn id="99" presetID="22" presetClass="entr" presetSubtype="8" fill="hold" grpId="0" nodeType="clickEffect">
                                  <p:stCondLst>
                                    <p:cond delay="0"/>
                                  </p:stCondLst>
                                  <p:childTnLst>
                                    <p:set>
                                      <p:cBhvr>
                                        <p:cTn id="100" dur="1" fill="hold">
                                          <p:stCondLst>
                                            <p:cond delay="0"/>
                                          </p:stCondLst>
                                        </p:cTn>
                                        <p:tgtEl>
                                          <p:spTgt spid="74"/>
                                        </p:tgtEl>
                                        <p:attrNameLst>
                                          <p:attrName>style.visibility</p:attrName>
                                        </p:attrNameLst>
                                      </p:cBhvr>
                                      <p:to>
                                        <p:strVal val="visible"/>
                                      </p:to>
                                    </p:set>
                                    <p:animEffect transition="in" filter="wipe(left)">
                                      <p:cBhvr>
                                        <p:cTn id="101" dur="1000"/>
                                        <p:tgtEl>
                                          <p:spTgt spid="74"/>
                                        </p:tgtEl>
                                      </p:cBhvr>
                                    </p:animEffect>
                                  </p:childTnLst>
                                </p:cTn>
                              </p:par>
                              <p:par>
                                <p:cTn id="102" presetID="22" presetClass="entr" presetSubtype="8" fill="hold" nodeType="withEffect">
                                  <p:stCondLst>
                                    <p:cond delay="0"/>
                                  </p:stCondLst>
                                  <p:childTnLst>
                                    <p:set>
                                      <p:cBhvr>
                                        <p:cTn id="103" dur="1" fill="hold">
                                          <p:stCondLst>
                                            <p:cond delay="0"/>
                                          </p:stCondLst>
                                        </p:cTn>
                                        <p:tgtEl>
                                          <p:spTgt spid="39"/>
                                        </p:tgtEl>
                                        <p:attrNameLst>
                                          <p:attrName>style.visibility</p:attrName>
                                        </p:attrNameLst>
                                      </p:cBhvr>
                                      <p:to>
                                        <p:strVal val="visible"/>
                                      </p:to>
                                    </p:set>
                                    <p:animEffect transition="in" filter="wipe(left)">
                                      <p:cBhvr>
                                        <p:cTn id="104" dur="1000"/>
                                        <p:tgtEl>
                                          <p:spTgt spid="39"/>
                                        </p:tgtEl>
                                      </p:cBhvr>
                                    </p:animEffect>
                                  </p:childTnLst>
                                </p:cTn>
                              </p:par>
                              <p:par>
                                <p:cTn id="105" presetID="22" presetClass="entr" presetSubtype="8" fill="hold" grpId="0" nodeType="with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wipe(left)">
                                      <p:cBhvr>
                                        <p:cTn id="107" dur="1000"/>
                                        <p:tgtEl>
                                          <p:spTgt spid="44"/>
                                        </p:tgtEl>
                                      </p:cBhvr>
                                    </p:animEffect>
                                  </p:childTnLst>
                                </p:cTn>
                              </p:par>
                            </p:childTnLst>
                          </p:cTn>
                        </p:par>
                      </p:childTnLst>
                    </p:cTn>
                  </p:par>
                  <p:par>
                    <p:cTn id="108" fill="hold">
                      <p:stCondLst>
                        <p:cond delay="indefinite"/>
                      </p:stCondLst>
                      <p:childTnLst>
                        <p:par>
                          <p:cTn id="109" fill="hold">
                            <p:stCondLst>
                              <p:cond delay="0"/>
                            </p:stCondLst>
                            <p:childTnLst>
                              <p:par>
                                <p:cTn id="110" presetID="2" presetClass="entr" presetSubtype="4" fill="hold" grpId="0" nodeType="click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ppt_x"/>
                                          </p:val>
                                        </p:tav>
                                        <p:tav tm="100000">
                                          <p:val>
                                            <p:strVal val="#ppt_x"/>
                                          </p:val>
                                        </p:tav>
                                      </p:tavLst>
                                    </p:anim>
                                    <p:anim calcmode="lin" valueType="num">
                                      <p:cBhvr additive="base">
                                        <p:cTn id="1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40" grpId="0"/>
      <p:bldP spid="56341" grpId="0"/>
      <p:bldP spid="56342" grpId="0"/>
      <p:bldP spid="56348" grpId="0"/>
      <p:bldP spid="74" grpId="0" animBg="1"/>
      <p:bldP spid="34" grpId="0"/>
      <p:bldP spid="6" grpId="0"/>
      <p:bldP spid="7" grpId="0"/>
      <p:bldP spid="41" grpId="0"/>
      <p:bldP spid="42" grpId="0"/>
      <p:bldP spid="43" grpId="0"/>
      <p:bldP spid="44" grpId="0"/>
      <p:bldP spid="2" grpId="0"/>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7BF4A7E2-57C1-28BB-8280-09C754EBE7ED}"/>
              </a:ext>
            </a:extLst>
          </p:cNvPr>
          <p:cNvSpPr>
            <a:spLocks noGrp="1"/>
          </p:cNvSpPr>
          <p:nvPr>
            <p:ph type="body" sz="quarter" idx="11"/>
          </p:nvPr>
        </p:nvSpPr>
        <p:spPr/>
        <p:txBody>
          <a:bodyPr/>
          <a:lstStyle/>
          <a:p>
            <a:endParaRPr lang="de-DE"/>
          </a:p>
        </p:txBody>
      </p:sp>
      <p:pic>
        <p:nvPicPr>
          <p:cNvPr id="6" name="Grafik 5">
            <a:extLst>
              <a:ext uri="{FF2B5EF4-FFF2-40B4-BE49-F238E27FC236}">
                <a16:creationId xmlns:a16="http://schemas.microsoft.com/office/drawing/2014/main" id="{F9A59891-509B-CEC7-249A-F5A505DF915A}"/>
              </a:ext>
            </a:extLst>
          </p:cNvPr>
          <p:cNvPicPr>
            <a:picLocks noChangeAspect="1"/>
          </p:cNvPicPr>
          <p:nvPr/>
        </p:nvPicPr>
        <p:blipFill rotWithShape="1">
          <a:blip r:embed="rId2">
            <a:extLst>
              <a:ext uri="{28A0092B-C50C-407E-A947-70E740481C1C}">
                <a14:useLocalDpi xmlns:a14="http://schemas.microsoft.com/office/drawing/2010/main" val="0"/>
              </a:ext>
            </a:extLst>
          </a:blip>
          <a:srcRect t="8102" b="11475"/>
          <a:stretch/>
        </p:blipFill>
        <p:spPr>
          <a:xfrm>
            <a:off x="6792679" y="491092"/>
            <a:ext cx="3861309" cy="5515429"/>
          </a:xfrm>
          <a:prstGeom prst="rect">
            <a:avLst/>
          </a:prstGeom>
        </p:spPr>
      </p:pic>
      <p:pic>
        <p:nvPicPr>
          <p:cNvPr id="12" name="Grafik 11">
            <a:extLst>
              <a:ext uri="{FF2B5EF4-FFF2-40B4-BE49-F238E27FC236}">
                <a16:creationId xmlns:a16="http://schemas.microsoft.com/office/drawing/2014/main" id="{75223750-5EF9-0DA5-73FD-CC4099925D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5371" y="1999672"/>
            <a:ext cx="3691055" cy="2498271"/>
          </a:xfrm>
          <a:prstGeom prst="rect">
            <a:avLst/>
          </a:prstGeom>
        </p:spPr>
      </p:pic>
    </p:spTree>
    <p:extLst>
      <p:ext uri="{BB962C8B-B14F-4D97-AF65-F5344CB8AC3E}">
        <p14:creationId xmlns:p14="http://schemas.microsoft.com/office/powerpoint/2010/main" val="26363293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6E126B29-A740-66FE-AC94-DB42882BBF35}"/>
              </a:ext>
            </a:extLst>
          </p:cNvPr>
          <p:cNvSpPr>
            <a:spLocks noGrp="1"/>
          </p:cNvSpPr>
          <p:nvPr>
            <p:ph type="body" sz="quarter" idx="11"/>
          </p:nvPr>
        </p:nvSpPr>
        <p:spPr/>
        <p:txBody>
          <a:bodyPr/>
          <a:lstStyle/>
          <a:p>
            <a:endParaRPr lang="de-DE"/>
          </a:p>
        </p:txBody>
      </p:sp>
      <p:pic>
        <p:nvPicPr>
          <p:cNvPr id="6" name="Grafik 5">
            <a:extLst>
              <a:ext uri="{FF2B5EF4-FFF2-40B4-BE49-F238E27FC236}">
                <a16:creationId xmlns:a16="http://schemas.microsoft.com/office/drawing/2014/main" id="{8F98122B-7A28-03CC-AD0B-2A98EDF98D06}"/>
              </a:ext>
            </a:extLst>
          </p:cNvPr>
          <p:cNvPicPr>
            <a:picLocks noChangeAspect="1"/>
          </p:cNvPicPr>
          <p:nvPr/>
        </p:nvPicPr>
        <p:blipFill rotWithShape="1">
          <a:blip r:embed="rId2">
            <a:extLst>
              <a:ext uri="{28A0092B-C50C-407E-A947-70E740481C1C}">
                <a14:useLocalDpi xmlns:a14="http://schemas.microsoft.com/office/drawing/2010/main" val="0"/>
              </a:ext>
            </a:extLst>
          </a:blip>
          <a:srcRect t="7755" b="7755"/>
          <a:stretch/>
        </p:blipFill>
        <p:spPr>
          <a:xfrm>
            <a:off x="7561434" y="265165"/>
            <a:ext cx="3861309" cy="5794340"/>
          </a:xfrm>
          <a:prstGeom prst="rect">
            <a:avLst/>
          </a:prstGeom>
        </p:spPr>
      </p:pic>
      <p:pic>
        <p:nvPicPr>
          <p:cNvPr id="7" name="Grafik 6">
            <a:extLst>
              <a:ext uri="{FF2B5EF4-FFF2-40B4-BE49-F238E27FC236}">
                <a16:creationId xmlns:a16="http://schemas.microsoft.com/office/drawing/2014/main" id="{49809616-25E6-8A3B-EC85-2EC206752A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926" y="288256"/>
            <a:ext cx="1264561" cy="1225652"/>
          </a:xfrm>
          <a:prstGeom prst="rect">
            <a:avLst/>
          </a:prstGeom>
          <a:effectLst>
            <a:softEdge rad="49372"/>
          </a:effectLst>
        </p:spPr>
      </p:pic>
      <p:pic>
        <p:nvPicPr>
          <p:cNvPr id="8" name="Picture 3">
            <a:extLst>
              <a:ext uri="{FF2B5EF4-FFF2-40B4-BE49-F238E27FC236}">
                <a16:creationId xmlns:a16="http://schemas.microsoft.com/office/drawing/2014/main" id="{357743B6-1CA1-5AED-9445-E712786AD17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25312" y="288256"/>
            <a:ext cx="1257266" cy="12206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pic>
        <p:nvPicPr>
          <p:cNvPr id="10" name="Grafik 9">
            <a:extLst>
              <a:ext uri="{FF2B5EF4-FFF2-40B4-BE49-F238E27FC236}">
                <a16:creationId xmlns:a16="http://schemas.microsoft.com/office/drawing/2014/main" id="{6402886A-BC9C-0CCC-7465-CCDB312136C7}"/>
              </a:ext>
            </a:extLst>
          </p:cNvPr>
          <p:cNvPicPr>
            <a:picLocks noChangeAspect="1"/>
          </p:cNvPicPr>
          <p:nvPr/>
        </p:nvPicPr>
        <p:blipFill rotWithShape="1">
          <a:blip r:embed="rId5">
            <a:extLst>
              <a:ext uri="{28A0092B-C50C-407E-A947-70E740481C1C}">
                <a14:useLocalDpi xmlns:a14="http://schemas.microsoft.com/office/drawing/2010/main" val="0"/>
              </a:ext>
            </a:extLst>
          </a:blip>
          <a:srcRect b="8598"/>
          <a:stretch/>
        </p:blipFill>
        <p:spPr>
          <a:xfrm>
            <a:off x="1661487" y="382849"/>
            <a:ext cx="4092786" cy="5558971"/>
          </a:xfrm>
          <a:prstGeom prst="rect">
            <a:avLst/>
          </a:prstGeom>
        </p:spPr>
      </p:pic>
    </p:spTree>
    <p:extLst>
      <p:ext uri="{BB962C8B-B14F-4D97-AF65-F5344CB8AC3E}">
        <p14:creationId xmlns:p14="http://schemas.microsoft.com/office/powerpoint/2010/main" val="31948033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FFED0774-85D5-4EC1-A9AE-5721E647DF60}"/>
              </a:ext>
            </a:extLst>
          </p:cNvPr>
          <p:cNvSpPr>
            <a:spLocks noGrp="1"/>
          </p:cNvSpPr>
          <p:nvPr>
            <p:ph type="body" sz="quarter" idx="11"/>
          </p:nvPr>
        </p:nvSpPr>
        <p:spPr/>
        <p:txBody>
          <a:bodyPr/>
          <a:lstStyle/>
          <a:p>
            <a:endParaRPr lang="de-DE"/>
          </a:p>
        </p:txBody>
      </p:sp>
      <p:sp>
        <p:nvSpPr>
          <p:cNvPr id="5" name="Textfeld 4">
            <a:extLst>
              <a:ext uri="{FF2B5EF4-FFF2-40B4-BE49-F238E27FC236}">
                <a16:creationId xmlns:a16="http://schemas.microsoft.com/office/drawing/2014/main" id="{314E49BF-47E1-870A-69FF-E17F24E31389}"/>
              </a:ext>
            </a:extLst>
          </p:cNvPr>
          <p:cNvSpPr txBox="1"/>
          <p:nvPr/>
        </p:nvSpPr>
        <p:spPr>
          <a:xfrm>
            <a:off x="611868" y="391943"/>
            <a:ext cx="1329247" cy="2015936"/>
          </a:xfrm>
          <a:prstGeom prst="rect">
            <a:avLst/>
          </a:prstGeom>
          <a:noFill/>
        </p:spPr>
        <p:txBody>
          <a:bodyPr wrap="square" rtlCol="0">
            <a:spAutoFit/>
          </a:bodyPr>
          <a:lstStyle/>
          <a:p>
            <a:r>
              <a:rPr lang="de-DE" dirty="0"/>
              <a:t>  </a:t>
            </a:r>
            <a:r>
              <a:rPr lang="de-DE" sz="2500" dirty="0"/>
              <a:t>500VP</a:t>
            </a:r>
          </a:p>
          <a:p>
            <a:r>
              <a:rPr lang="de-DE" sz="2500" dirty="0"/>
              <a:t>1000VP</a:t>
            </a:r>
          </a:p>
          <a:p>
            <a:r>
              <a:rPr lang="de-DE" sz="2500" dirty="0"/>
              <a:t>1500VP</a:t>
            </a:r>
          </a:p>
          <a:p>
            <a:r>
              <a:rPr lang="de-DE" sz="2500" dirty="0"/>
              <a:t>2000VP</a:t>
            </a:r>
          </a:p>
          <a:p>
            <a:r>
              <a:rPr lang="de-DE" sz="2500" dirty="0"/>
              <a:t>2500VP</a:t>
            </a:r>
          </a:p>
        </p:txBody>
      </p:sp>
      <p:sp>
        <p:nvSpPr>
          <p:cNvPr id="6" name="Textfeld 5">
            <a:extLst>
              <a:ext uri="{FF2B5EF4-FFF2-40B4-BE49-F238E27FC236}">
                <a16:creationId xmlns:a16="http://schemas.microsoft.com/office/drawing/2014/main" id="{CDA99889-AE7D-40A9-BD13-A6DB47F8FA1A}"/>
              </a:ext>
            </a:extLst>
          </p:cNvPr>
          <p:cNvSpPr txBox="1"/>
          <p:nvPr/>
        </p:nvSpPr>
        <p:spPr>
          <a:xfrm>
            <a:off x="1941115" y="391943"/>
            <a:ext cx="1625600" cy="2015936"/>
          </a:xfrm>
          <a:prstGeom prst="rect">
            <a:avLst/>
          </a:prstGeom>
          <a:noFill/>
        </p:spPr>
        <p:txBody>
          <a:bodyPr wrap="square" rtlCol="0">
            <a:spAutoFit/>
          </a:bodyPr>
          <a:lstStyle/>
          <a:p>
            <a:r>
              <a:rPr lang="de-DE" sz="2500" dirty="0">
                <a:sym typeface="Wingdings" pitchFamily="2" charset="2"/>
              </a:rPr>
              <a:t> 1%</a:t>
            </a:r>
          </a:p>
          <a:p>
            <a:r>
              <a:rPr lang="de-DE" sz="2500" dirty="0">
                <a:sym typeface="Wingdings" pitchFamily="2" charset="2"/>
              </a:rPr>
              <a:t> 2%</a:t>
            </a:r>
          </a:p>
          <a:p>
            <a:r>
              <a:rPr lang="de-DE" sz="2500" dirty="0">
                <a:sym typeface="Wingdings" pitchFamily="2" charset="2"/>
              </a:rPr>
              <a:t> 3%</a:t>
            </a:r>
          </a:p>
          <a:p>
            <a:r>
              <a:rPr lang="de-DE" sz="2500" dirty="0">
                <a:sym typeface="Wingdings" pitchFamily="2" charset="2"/>
              </a:rPr>
              <a:t> 4%</a:t>
            </a:r>
          </a:p>
          <a:p>
            <a:r>
              <a:rPr lang="de-DE" sz="2500" dirty="0">
                <a:sym typeface="Wingdings" pitchFamily="2" charset="2"/>
              </a:rPr>
              <a:t> 5%</a:t>
            </a:r>
            <a:endParaRPr lang="de-DE" sz="2500" dirty="0"/>
          </a:p>
        </p:txBody>
      </p:sp>
      <p:sp>
        <p:nvSpPr>
          <p:cNvPr id="7" name="Textfeld 6">
            <a:extLst>
              <a:ext uri="{FF2B5EF4-FFF2-40B4-BE49-F238E27FC236}">
                <a16:creationId xmlns:a16="http://schemas.microsoft.com/office/drawing/2014/main" id="{D3E78490-7EA4-D764-8631-07F34C10CC02}"/>
              </a:ext>
            </a:extLst>
          </p:cNvPr>
          <p:cNvSpPr txBox="1"/>
          <p:nvPr/>
        </p:nvSpPr>
        <p:spPr>
          <a:xfrm>
            <a:off x="611868" y="2581332"/>
            <a:ext cx="1329247" cy="477054"/>
          </a:xfrm>
          <a:prstGeom prst="rect">
            <a:avLst/>
          </a:prstGeom>
          <a:noFill/>
        </p:spPr>
        <p:txBody>
          <a:bodyPr wrap="square" rtlCol="0">
            <a:spAutoFit/>
          </a:bodyPr>
          <a:lstStyle/>
          <a:p>
            <a:r>
              <a:rPr lang="de-DE" sz="2500" dirty="0"/>
              <a:t>5000VP</a:t>
            </a:r>
          </a:p>
        </p:txBody>
      </p:sp>
      <p:sp>
        <p:nvSpPr>
          <p:cNvPr id="8" name="Textfeld 7">
            <a:extLst>
              <a:ext uri="{FF2B5EF4-FFF2-40B4-BE49-F238E27FC236}">
                <a16:creationId xmlns:a16="http://schemas.microsoft.com/office/drawing/2014/main" id="{A4BF89FA-E39E-BE35-C4B6-748BFF6E7195}"/>
              </a:ext>
            </a:extLst>
          </p:cNvPr>
          <p:cNvSpPr txBox="1"/>
          <p:nvPr/>
        </p:nvSpPr>
        <p:spPr>
          <a:xfrm>
            <a:off x="1941115" y="2581332"/>
            <a:ext cx="1001486" cy="754053"/>
          </a:xfrm>
          <a:prstGeom prst="rect">
            <a:avLst/>
          </a:prstGeom>
          <a:noFill/>
        </p:spPr>
        <p:txBody>
          <a:bodyPr wrap="square" rtlCol="0">
            <a:spAutoFit/>
          </a:bodyPr>
          <a:lstStyle/>
          <a:p>
            <a:r>
              <a:rPr lang="de-DE" sz="2500" dirty="0">
                <a:sym typeface="Wingdings" pitchFamily="2" charset="2"/>
              </a:rPr>
              <a:t> 2%</a:t>
            </a:r>
            <a:endParaRPr lang="de-DE" sz="2500" dirty="0"/>
          </a:p>
          <a:p>
            <a:endParaRPr lang="de-DE" dirty="0"/>
          </a:p>
        </p:txBody>
      </p:sp>
      <p:pic>
        <p:nvPicPr>
          <p:cNvPr id="9" name="Grafik 8">
            <a:extLst>
              <a:ext uri="{FF2B5EF4-FFF2-40B4-BE49-F238E27FC236}">
                <a16:creationId xmlns:a16="http://schemas.microsoft.com/office/drawing/2014/main" id="{5972839D-98C7-47F5-F0F5-E5035207D1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185" y="4305403"/>
            <a:ext cx="2801878" cy="1812367"/>
          </a:xfrm>
          <a:prstGeom prst="rect">
            <a:avLst/>
          </a:prstGeom>
        </p:spPr>
      </p:pic>
      <p:pic>
        <p:nvPicPr>
          <p:cNvPr id="10" name="Grafik 9">
            <a:extLst>
              <a:ext uri="{FF2B5EF4-FFF2-40B4-BE49-F238E27FC236}">
                <a16:creationId xmlns:a16="http://schemas.microsoft.com/office/drawing/2014/main" id="{33603AF3-3A41-EEAD-7DC5-887082CEFD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6240" y="3222170"/>
            <a:ext cx="1568104" cy="2895600"/>
          </a:xfrm>
          <a:prstGeom prst="rect">
            <a:avLst/>
          </a:prstGeom>
        </p:spPr>
      </p:pic>
      <p:pic>
        <p:nvPicPr>
          <p:cNvPr id="11" name="Grafik 10">
            <a:extLst>
              <a:ext uri="{FF2B5EF4-FFF2-40B4-BE49-F238E27FC236}">
                <a16:creationId xmlns:a16="http://schemas.microsoft.com/office/drawing/2014/main" id="{DDD410E0-03DE-EA34-CB51-AE8CEB0056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22051" y="2465789"/>
            <a:ext cx="2069949" cy="3651981"/>
          </a:xfrm>
          <a:prstGeom prst="rect">
            <a:avLst/>
          </a:prstGeom>
        </p:spPr>
      </p:pic>
      <p:pic>
        <p:nvPicPr>
          <p:cNvPr id="12" name="Grafik 11">
            <a:extLst>
              <a:ext uri="{FF2B5EF4-FFF2-40B4-BE49-F238E27FC236}">
                <a16:creationId xmlns:a16="http://schemas.microsoft.com/office/drawing/2014/main" id="{C42E1100-5AA2-E8AB-AA5C-022803F5FF8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37405" y="3943689"/>
            <a:ext cx="1549400" cy="2171700"/>
          </a:xfrm>
          <a:prstGeom prst="rect">
            <a:avLst/>
          </a:prstGeom>
        </p:spPr>
      </p:pic>
      <p:sp>
        <p:nvSpPr>
          <p:cNvPr id="13" name="Textfeld 12">
            <a:extLst>
              <a:ext uri="{FF2B5EF4-FFF2-40B4-BE49-F238E27FC236}">
                <a16:creationId xmlns:a16="http://schemas.microsoft.com/office/drawing/2014/main" id="{760CC321-2131-23F5-5B6D-8ECBDF0EC711}"/>
              </a:ext>
            </a:extLst>
          </p:cNvPr>
          <p:cNvSpPr txBox="1"/>
          <p:nvPr/>
        </p:nvSpPr>
        <p:spPr>
          <a:xfrm>
            <a:off x="611868" y="3828349"/>
            <a:ext cx="2361897" cy="477054"/>
          </a:xfrm>
          <a:prstGeom prst="rect">
            <a:avLst/>
          </a:prstGeom>
          <a:noFill/>
        </p:spPr>
        <p:txBody>
          <a:bodyPr wrap="square" rtlCol="0">
            <a:spAutoFit/>
          </a:bodyPr>
          <a:lstStyle/>
          <a:p>
            <a:pPr algn="ctr"/>
            <a:r>
              <a:rPr lang="de-DE" sz="2500" b="1" dirty="0"/>
              <a:t>2500VP</a:t>
            </a:r>
          </a:p>
        </p:txBody>
      </p:sp>
      <p:sp>
        <p:nvSpPr>
          <p:cNvPr id="14" name="Textfeld 13">
            <a:extLst>
              <a:ext uri="{FF2B5EF4-FFF2-40B4-BE49-F238E27FC236}">
                <a16:creationId xmlns:a16="http://schemas.microsoft.com/office/drawing/2014/main" id="{3CE88D45-9EE2-ADC7-EB5A-493638DA8645}"/>
              </a:ext>
            </a:extLst>
          </p:cNvPr>
          <p:cNvSpPr txBox="1"/>
          <p:nvPr/>
        </p:nvSpPr>
        <p:spPr>
          <a:xfrm>
            <a:off x="3676259" y="3466635"/>
            <a:ext cx="2361897" cy="477054"/>
          </a:xfrm>
          <a:prstGeom prst="rect">
            <a:avLst/>
          </a:prstGeom>
          <a:noFill/>
        </p:spPr>
        <p:txBody>
          <a:bodyPr wrap="square" rtlCol="0">
            <a:spAutoFit/>
          </a:bodyPr>
          <a:lstStyle/>
          <a:p>
            <a:pPr algn="ctr"/>
            <a:r>
              <a:rPr lang="de-DE" sz="2500" b="1" dirty="0"/>
              <a:t>5000VP</a:t>
            </a:r>
          </a:p>
        </p:txBody>
      </p:sp>
      <p:sp>
        <p:nvSpPr>
          <p:cNvPr id="15" name="Textfeld 14">
            <a:extLst>
              <a:ext uri="{FF2B5EF4-FFF2-40B4-BE49-F238E27FC236}">
                <a16:creationId xmlns:a16="http://schemas.microsoft.com/office/drawing/2014/main" id="{C1496599-A6EE-FFDF-D32D-7E869CC20690}"/>
              </a:ext>
            </a:extLst>
          </p:cNvPr>
          <p:cNvSpPr txBox="1"/>
          <p:nvPr/>
        </p:nvSpPr>
        <p:spPr>
          <a:xfrm>
            <a:off x="7045326" y="2688770"/>
            <a:ext cx="2361897" cy="477054"/>
          </a:xfrm>
          <a:prstGeom prst="rect">
            <a:avLst/>
          </a:prstGeom>
          <a:noFill/>
        </p:spPr>
        <p:txBody>
          <a:bodyPr wrap="square" rtlCol="0">
            <a:spAutoFit/>
          </a:bodyPr>
          <a:lstStyle/>
          <a:p>
            <a:pPr algn="ctr"/>
            <a:r>
              <a:rPr lang="de-DE" sz="2500" b="1" dirty="0"/>
              <a:t>7500VP</a:t>
            </a:r>
          </a:p>
        </p:txBody>
      </p:sp>
      <p:sp>
        <p:nvSpPr>
          <p:cNvPr id="16" name="Textfeld 15">
            <a:extLst>
              <a:ext uri="{FF2B5EF4-FFF2-40B4-BE49-F238E27FC236}">
                <a16:creationId xmlns:a16="http://schemas.microsoft.com/office/drawing/2014/main" id="{28FD1C92-4223-20CA-84DE-C1B118D2FA2C}"/>
              </a:ext>
            </a:extLst>
          </p:cNvPr>
          <p:cNvSpPr txBox="1"/>
          <p:nvPr/>
        </p:nvSpPr>
        <p:spPr>
          <a:xfrm>
            <a:off x="10122051" y="1952783"/>
            <a:ext cx="2361897" cy="477054"/>
          </a:xfrm>
          <a:prstGeom prst="rect">
            <a:avLst/>
          </a:prstGeom>
          <a:noFill/>
        </p:spPr>
        <p:txBody>
          <a:bodyPr wrap="square" rtlCol="0">
            <a:spAutoFit/>
          </a:bodyPr>
          <a:lstStyle/>
          <a:p>
            <a:pPr algn="ctr"/>
            <a:r>
              <a:rPr lang="de-DE" sz="2500" b="1" dirty="0"/>
              <a:t>10000VP</a:t>
            </a:r>
          </a:p>
        </p:txBody>
      </p:sp>
      <p:sp>
        <p:nvSpPr>
          <p:cNvPr id="17" name="Textfeld 16">
            <a:extLst>
              <a:ext uri="{FF2B5EF4-FFF2-40B4-BE49-F238E27FC236}">
                <a16:creationId xmlns:a16="http://schemas.microsoft.com/office/drawing/2014/main" id="{88C3D9D1-FD7A-239E-F321-570C6B3D1C41}"/>
              </a:ext>
            </a:extLst>
          </p:cNvPr>
          <p:cNvSpPr txBox="1"/>
          <p:nvPr/>
        </p:nvSpPr>
        <p:spPr>
          <a:xfrm>
            <a:off x="5196114" y="757320"/>
            <a:ext cx="5849257" cy="553998"/>
          </a:xfrm>
          <a:prstGeom prst="rect">
            <a:avLst/>
          </a:prstGeom>
          <a:noFill/>
        </p:spPr>
        <p:txBody>
          <a:bodyPr wrap="square" rtlCol="0">
            <a:spAutoFit/>
          </a:bodyPr>
          <a:lstStyle/>
          <a:p>
            <a:r>
              <a:rPr lang="de-DE" sz="3000" b="1" dirty="0"/>
              <a:t>DU WILLST SCHNELLER WACHSEN?</a:t>
            </a:r>
          </a:p>
        </p:txBody>
      </p:sp>
      <p:sp>
        <p:nvSpPr>
          <p:cNvPr id="18" name="Textfeld 17">
            <a:extLst>
              <a:ext uri="{FF2B5EF4-FFF2-40B4-BE49-F238E27FC236}">
                <a16:creationId xmlns:a16="http://schemas.microsoft.com/office/drawing/2014/main" id="{EF1E732D-AD9B-A0A9-1A5D-E09B1C4685D8}"/>
              </a:ext>
            </a:extLst>
          </p:cNvPr>
          <p:cNvSpPr txBox="1"/>
          <p:nvPr/>
        </p:nvSpPr>
        <p:spPr>
          <a:xfrm>
            <a:off x="5196114" y="1330865"/>
            <a:ext cx="5500915" cy="553998"/>
          </a:xfrm>
          <a:prstGeom prst="rect">
            <a:avLst/>
          </a:prstGeom>
          <a:noFill/>
        </p:spPr>
        <p:txBody>
          <a:bodyPr wrap="square" rtlCol="0">
            <a:spAutoFit/>
          </a:bodyPr>
          <a:lstStyle/>
          <a:p>
            <a:r>
              <a:rPr lang="de-DE" sz="3000" b="1" dirty="0"/>
              <a:t>ERHÖHE DEINE STANDARDS</a:t>
            </a:r>
          </a:p>
        </p:txBody>
      </p:sp>
    </p:spTree>
    <p:extLst>
      <p:ext uri="{BB962C8B-B14F-4D97-AF65-F5344CB8AC3E}">
        <p14:creationId xmlns:p14="http://schemas.microsoft.com/office/powerpoint/2010/main" val="873186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 calcmode="lin" valueType="num">
                                      <p:cBhvr additive="base">
                                        <p:cTn id="19"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1" end="1"/>
                                            </p:txEl>
                                          </p:spTgt>
                                        </p:tgtEl>
                                        <p:attrNameLst>
                                          <p:attrName>style.visibility</p:attrName>
                                        </p:attrNameLst>
                                      </p:cBhvr>
                                      <p:to>
                                        <p:strVal val="visible"/>
                                      </p:to>
                                    </p:set>
                                    <p:anim calcmode="lin" valueType="num">
                                      <p:cBhvr additive="base">
                                        <p:cTn id="25"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2" end="2"/>
                                            </p:txEl>
                                          </p:spTgt>
                                        </p:tgtEl>
                                        <p:attrNameLst>
                                          <p:attrName>style.visibility</p:attrName>
                                        </p:attrNameLst>
                                      </p:cBhvr>
                                      <p:to>
                                        <p:strVal val="visible"/>
                                      </p:to>
                                    </p:set>
                                    <p:anim calcmode="lin" valueType="num">
                                      <p:cBhvr additive="base">
                                        <p:cTn id="31"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xEl>
                                              <p:pRg st="2" end="2"/>
                                            </p:txEl>
                                          </p:spTgt>
                                        </p:tgtEl>
                                        <p:attrNameLst>
                                          <p:attrName>style.visibility</p:attrName>
                                        </p:attrNameLst>
                                      </p:cBhvr>
                                      <p:to>
                                        <p:strVal val="visible"/>
                                      </p:to>
                                    </p:set>
                                    <p:anim calcmode="lin" valueType="num">
                                      <p:cBhvr additive="base">
                                        <p:cTn id="3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
                                            <p:txEl>
                                              <p:pRg st="3" end="3"/>
                                            </p:txEl>
                                          </p:spTgt>
                                        </p:tgtEl>
                                        <p:attrNameLst>
                                          <p:attrName>style.visibility</p:attrName>
                                        </p:attrNameLst>
                                      </p:cBhvr>
                                      <p:to>
                                        <p:strVal val="visible"/>
                                      </p:to>
                                    </p:set>
                                    <p:anim calcmode="lin" valueType="num">
                                      <p:cBhvr additive="base">
                                        <p:cTn id="43"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6">
                                            <p:txEl>
                                              <p:pRg st="3" end="3"/>
                                            </p:txEl>
                                          </p:spTgt>
                                        </p:tgtEl>
                                        <p:attrNameLst>
                                          <p:attrName>style.visibility</p:attrName>
                                        </p:attrNameLst>
                                      </p:cBhvr>
                                      <p:to>
                                        <p:strVal val="visible"/>
                                      </p:to>
                                    </p:set>
                                    <p:anim calcmode="lin" valueType="num">
                                      <p:cBhvr additive="base">
                                        <p:cTn id="4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5">
                                            <p:txEl>
                                              <p:pRg st="4" end="4"/>
                                            </p:txEl>
                                          </p:spTgt>
                                        </p:tgtEl>
                                        <p:attrNameLst>
                                          <p:attrName>style.visibility</p:attrName>
                                        </p:attrNameLst>
                                      </p:cBhvr>
                                      <p:to>
                                        <p:strVal val="visible"/>
                                      </p:to>
                                    </p:set>
                                    <p:anim calcmode="lin" valueType="num">
                                      <p:cBhvr additive="base">
                                        <p:cTn id="5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6">
                                            <p:txEl>
                                              <p:pRg st="4" end="4"/>
                                            </p:txEl>
                                          </p:spTgt>
                                        </p:tgtEl>
                                        <p:attrNameLst>
                                          <p:attrName>style.visibility</p:attrName>
                                        </p:attrNameLst>
                                      </p:cBhvr>
                                      <p:to>
                                        <p:strVal val="visible"/>
                                      </p:to>
                                    </p:set>
                                    <p:anim calcmode="lin" valueType="num">
                                      <p:cBhvr additive="base">
                                        <p:cTn id="6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7"/>
                                        </p:tgtEl>
                                        <p:attrNameLst>
                                          <p:attrName>style.visibility</p:attrName>
                                        </p:attrNameLst>
                                      </p:cBhvr>
                                      <p:to>
                                        <p:strVal val="visible"/>
                                      </p:to>
                                    </p:set>
                                    <p:anim calcmode="lin" valueType="num">
                                      <p:cBhvr additive="base">
                                        <p:cTn id="67" dur="500" fill="hold"/>
                                        <p:tgtEl>
                                          <p:spTgt spid="7"/>
                                        </p:tgtEl>
                                        <p:attrNameLst>
                                          <p:attrName>ppt_x</p:attrName>
                                        </p:attrNameLst>
                                      </p:cBhvr>
                                      <p:tavLst>
                                        <p:tav tm="0">
                                          <p:val>
                                            <p:strVal val="#ppt_x"/>
                                          </p:val>
                                        </p:tav>
                                        <p:tav tm="100000">
                                          <p:val>
                                            <p:strVal val="#ppt_x"/>
                                          </p:val>
                                        </p:tav>
                                      </p:tavLst>
                                    </p:anim>
                                    <p:anim calcmode="lin" valueType="num">
                                      <p:cBhvr additive="base">
                                        <p:cTn id="6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8"/>
                                        </p:tgtEl>
                                        <p:attrNameLst>
                                          <p:attrName>style.visibility</p:attrName>
                                        </p:attrNameLst>
                                      </p:cBhvr>
                                      <p:to>
                                        <p:strVal val="visible"/>
                                      </p:to>
                                    </p:set>
                                    <p:anim calcmode="lin" valueType="num">
                                      <p:cBhvr additive="base">
                                        <p:cTn id="73" dur="500" fill="hold"/>
                                        <p:tgtEl>
                                          <p:spTgt spid="8"/>
                                        </p:tgtEl>
                                        <p:attrNameLst>
                                          <p:attrName>ppt_x</p:attrName>
                                        </p:attrNameLst>
                                      </p:cBhvr>
                                      <p:tavLst>
                                        <p:tav tm="0">
                                          <p:val>
                                            <p:strVal val="#ppt_x"/>
                                          </p:val>
                                        </p:tav>
                                        <p:tav tm="100000">
                                          <p:val>
                                            <p:strVal val="#ppt_x"/>
                                          </p:val>
                                        </p:tav>
                                      </p:tavLst>
                                    </p:anim>
                                    <p:anim calcmode="lin" valueType="num">
                                      <p:cBhvr additive="base">
                                        <p:cTn id="7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7"/>
                                        </p:tgtEl>
                                        <p:attrNameLst>
                                          <p:attrName>style.visibility</p:attrName>
                                        </p:attrNameLst>
                                      </p:cBhvr>
                                      <p:to>
                                        <p:strVal val="visible"/>
                                      </p:to>
                                    </p:set>
                                    <p:anim calcmode="lin" valueType="num">
                                      <p:cBhvr additive="base">
                                        <p:cTn id="79" dur="500" fill="hold"/>
                                        <p:tgtEl>
                                          <p:spTgt spid="17"/>
                                        </p:tgtEl>
                                        <p:attrNameLst>
                                          <p:attrName>ppt_x</p:attrName>
                                        </p:attrNameLst>
                                      </p:cBhvr>
                                      <p:tavLst>
                                        <p:tav tm="0">
                                          <p:val>
                                            <p:strVal val="#ppt_x"/>
                                          </p:val>
                                        </p:tav>
                                        <p:tav tm="100000">
                                          <p:val>
                                            <p:strVal val="#ppt_x"/>
                                          </p:val>
                                        </p:tav>
                                      </p:tavLst>
                                    </p:anim>
                                    <p:anim calcmode="lin" valueType="num">
                                      <p:cBhvr additive="base">
                                        <p:cTn id="8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18"/>
                                        </p:tgtEl>
                                        <p:attrNameLst>
                                          <p:attrName>style.visibility</p:attrName>
                                        </p:attrNameLst>
                                      </p:cBhvr>
                                      <p:to>
                                        <p:strVal val="visible"/>
                                      </p:to>
                                    </p:set>
                                    <p:anim calcmode="lin" valueType="num">
                                      <p:cBhvr additive="base">
                                        <p:cTn id="85" dur="500" fill="hold"/>
                                        <p:tgtEl>
                                          <p:spTgt spid="18"/>
                                        </p:tgtEl>
                                        <p:attrNameLst>
                                          <p:attrName>ppt_x</p:attrName>
                                        </p:attrNameLst>
                                      </p:cBhvr>
                                      <p:tavLst>
                                        <p:tav tm="0">
                                          <p:val>
                                            <p:strVal val="#ppt_x"/>
                                          </p:val>
                                        </p:tav>
                                        <p:tav tm="100000">
                                          <p:val>
                                            <p:strVal val="#ppt_x"/>
                                          </p:val>
                                        </p:tav>
                                      </p:tavLst>
                                    </p:anim>
                                    <p:anim calcmode="lin" valueType="num">
                                      <p:cBhvr additive="base">
                                        <p:cTn id="8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13"/>
                                        </p:tgtEl>
                                        <p:attrNameLst>
                                          <p:attrName>style.visibility</p:attrName>
                                        </p:attrNameLst>
                                      </p:cBhvr>
                                      <p:to>
                                        <p:strVal val="visible"/>
                                      </p:to>
                                    </p:set>
                                    <p:anim calcmode="lin" valueType="num">
                                      <p:cBhvr additive="base">
                                        <p:cTn id="91" dur="500" fill="hold"/>
                                        <p:tgtEl>
                                          <p:spTgt spid="13"/>
                                        </p:tgtEl>
                                        <p:attrNameLst>
                                          <p:attrName>ppt_x</p:attrName>
                                        </p:attrNameLst>
                                      </p:cBhvr>
                                      <p:tavLst>
                                        <p:tav tm="0">
                                          <p:val>
                                            <p:strVal val="#ppt_x"/>
                                          </p:val>
                                        </p:tav>
                                        <p:tav tm="100000">
                                          <p:val>
                                            <p:strVal val="#ppt_x"/>
                                          </p:val>
                                        </p:tav>
                                      </p:tavLst>
                                    </p:anim>
                                    <p:anim calcmode="lin" valueType="num">
                                      <p:cBhvr additive="base">
                                        <p:cTn id="92" dur="500" fill="hold"/>
                                        <p:tgtEl>
                                          <p:spTgt spid="13"/>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9"/>
                                        </p:tgtEl>
                                        <p:attrNameLst>
                                          <p:attrName>style.visibility</p:attrName>
                                        </p:attrNameLst>
                                      </p:cBhvr>
                                      <p:to>
                                        <p:strVal val="visible"/>
                                      </p:to>
                                    </p:set>
                                    <p:anim calcmode="lin" valueType="num">
                                      <p:cBhvr additive="base">
                                        <p:cTn id="95" dur="500" fill="hold"/>
                                        <p:tgtEl>
                                          <p:spTgt spid="9"/>
                                        </p:tgtEl>
                                        <p:attrNameLst>
                                          <p:attrName>ppt_x</p:attrName>
                                        </p:attrNameLst>
                                      </p:cBhvr>
                                      <p:tavLst>
                                        <p:tav tm="0">
                                          <p:val>
                                            <p:strVal val="#ppt_x"/>
                                          </p:val>
                                        </p:tav>
                                        <p:tav tm="100000">
                                          <p:val>
                                            <p:strVal val="#ppt_x"/>
                                          </p:val>
                                        </p:tav>
                                      </p:tavLst>
                                    </p:anim>
                                    <p:anim calcmode="lin" valueType="num">
                                      <p:cBhvr additive="base">
                                        <p:cTn id="9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2" presetClass="entr" presetSubtype="4" fill="hold" nodeType="clickEffect">
                                  <p:stCondLst>
                                    <p:cond delay="0"/>
                                  </p:stCondLst>
                                  <p:childTnLst>
                                    <p:set>
                                      <p:cBhvr>
                                        <p:cTn id="100" dur="1" fill="hold">
                                          <p:stCondLst>
                                            <p:cond delay="0"/>
                                          </p:stCondLst>
                                        </p:cTn>
                                        <p:tgtEl>
                                          <p:spTgt spid="12"/>
                                        </p:tgtEl>
                                        <p:attrNameLst>
                                          <p:attrName>style.visibility</p:attrName>
                                        </p:attrNameLst>
                                      </p:cBhvr>
                                      <p:to>
                                        <p:strVal val="visible"/>
                                      </p:to>
                                    </p:set>
                                    <p:anim calcmode="lin" valueType="num">
                                      <p:cBhvr additive="base">
                                        <p:cTn id="101" dur="500" fill="hold"/>
                                        <p:tgtEl>
                                          <p:spTgt spid="12"/>
                                        </p:tgtEl>
                                        <p:attrNameLst>
                                          <p:attrName>ppt_x</p:attrName>
                                        </p:attrNameLst>
                                      </p:cBhvr>
                                      <p:tavLst>
                                        <p:tav tm="0">
                                          <p:val>
                                            <p:strVal val="#ppt_x"/>
                                          </p:val>
                                        </p:tav>
                                        <p:tav tm="100000">
                                          <p:val>
                                            <p:strVal val="#ppt_x"/>
                                          </p:val>
                                        </p:tav>
                                      </p:tavLst>
                                    </p:anim>
                                    <p:anim calcmode="lin" valueType="num">
                                      <p:cBhvr additive="base">
                                        <p:cTn id="102" dur="500" fill="hold"/>
                                        <p:tgtEl>
                                          <p:spTgt spid="12"/>
                                        </p:tgtEl>
                                        <p:attrNameLst>
                                          <p:attrName>ppt_y</p:attrName>
                                        </p:attrNameLst>
                                      </p:cBhvr>
                                      <p:tavLst>
                                        <p:tav tm="0">
                                          <p:val>
                                            <p:strVal val="1+#ppt_h/2"/>
                                          </p:val>
                                        </p:tav>
                                        <p:tav tm="100000">
                                          <p:val>
                                            <p:strVal val="#ppt_y"/>
                                          </p:val>
                                        </p:tav>
                                      </p:tavLst>
                                    </p:anim>
                                  </p:childTnLst>
                                </p:cTn>
                              </p:par>
                              <p:par>
                                <p:cTn id="103" presetID="2" presetClass="entr" presetSubtype="4" fill="hold" grpId="0" nodeType="withEffect">
                                  <p:stCondLst>
                                    <p:cond delay="0"/>
                                  </p:stCondLst>
                                  <p:childTnLst>
                                    <p:set>
                                      <p:cBhvr>
                                        <p:cTn id="104" dur="1" fill="hold">
                                          <p:stCondLst>
                                            <p:cond delay="0"/>
                                          </p:stCondLst>
                                        </p:cTn>
                                        <p:tgtEl>
                                          <p:spTgt spid="14"/>
                                        </p:tgtEl>
                                        <p:attrNameLst>
                                          <p:attrName>style.visibility</p:attrName>
                                        </p:attrNameLst>
                                      </p:cBhvr>
                                      <p:to>
                                        <p:strVal val="visible"/>
                                      </p:to>
                                    </p:set>
                                    <p:anim calcmode="lin" valueType="num">
                                      <p:cBhvr additive="base">
                                        <p:cTn id="105" dur="500" fill="hold"/>
                                        <p:tgtEl>
                                          <p:spTgt spid="14"/>
                                        </p:tgtEl>
                                        <p:attrNameLst>
                                          <p:attrName>ppt_x</p:attrName>
                                        </p:attrNameLst>
                                      </p:cBhvr>
                                      <p:tavLst>
                                        <p:tav tm="0">
                                          <p:val>
                                            <p:strVal val="#ppt_x"/>
                                          </p:val>
                                        </p:tav>
                                        <p:tav tm="100000">
                                          <p:val>
                                            <p:strVal val="#ppt_x"/>
                                          </p:val>
                                        </p:tav>
                                      </p:tavLst>
                                    </p:anim>
                                    <p:anim calcmode="lin" valueType="num">
                                      <p:cBhvr additive="base">
                                        <p:cTn id="10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2" presetClass="entr" presetSubtype="4" fill="hold" nodeType="clickEffect">
                                  <p:stCondLst>
                                    <p:cond delay="0"/>
                                  </p:stCondLst>
                                  <p:childTnLst>
                                    <p:set>
                                      <p:cBhvr>
                                        <p:cTn id="110" dur="1" fill="hold">
                                          <p:stCondLst>
                                            <p:cond delay="0"/>
                                          </p:stCondLst>
                                        </p:cTn>
                                        <p:tgtEl>
                                          <p:spTgt spid="10"/>
                                        </p:tgtEl>
                                        <p:attrNameLst>
                                          <p:attrName>style.visibility</p:attrName>
                                        </p:attrNameLst>
                                      </p:cBhvr>
                                      <p:to>
                                        <p:strVal val="visible"/>
                                      </p:to>
                                    </p:set>
                                    <p:anim calcmode="lin" valueType="num">
                                      <p:cBhvr additive="base">
                                        <p:cTn id="111" dur="500" fill="hold"/>
                                        <p:tgtEl>
                                          <p:spTgt spid="10"/>
                                        </p:tgtEl>
                                        <p:attrNameLst>
                                          <p:attrName>ppt_x</p:attrName>
                                        </p:attrNameLst>
                                      </p:cBhvr>
                                      <p:tavLst>
                                        <p:tav tm="0">
                                          <p:val>
                                            <p:strVal val="#ppt_x"/>
                                          </p:val>
                                        </p:tav>
                                        <p:tav tm="100000">
                                          <p:val>
                                            <p:strVal val="#ppt_x"/>
                                          </p:val>
                                        </p:tav>
                                      </p:tavLst>
                                    </p:anim>
                                    <p:anim calcmode="lin" valueType="num">
                                      <p:cBhvr additive="base">
                                        <p:cTn id="112" dur="500" fill="hold"/>
                                        <p:tgtEl>
                                          <p:spTgt spid="1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5"/>
                                        </p:tgtEl>
                                        <p:attrNameLst>
                                          <p:attrName>style.visibility</p:attrName>
                                        </p:attrNameLst>
                                      </p:cBhvr>
                                      <p:to>
                                        <p:strVal val="visible"/>
                                      </p:to>
                                    </p:set>
                                    <p:anim calcmode="lin" valueType="num">
                                      <p:cBhvr additive="base">
                                        <p:cTn id="115" dur="500" fill="hold"/>
                                        <p:tgtEl>
                                          <p:spTgt spid="15"/>
                                        </p:tgtEl>
                                        <p:attrNameLst>
                                          <p:attrName>ppt_x</p:attrName>
                                        </p:attrNameLst>
                                      </p:cBhvr>
                                      <p:tavLst>
                                        <p:tav tm="0">
                                          <p:val>
                                            <p:strVal val="#ppt_x"/>
                                          </p:val>
                                        </p:tav>
                                        <p:tav tm="100000">
                                          <p:val>
                                            <p:strVal val="#ppt_x"/>
                                          </p:val>
                                        </p:tav>
                                      </p:tavLst>
                                    </p:anim>
                                    <p:anim calcmode="lin" valueType="num">
                                      <p:cBhvr additive="base">
                                        <p:cTn id="11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4" fill="hold" nodeType="clickEffect">
                                  <p:stCondLst>
                                    <p:cond delay="0"/>
                                  </p:stCondLst>
                                  <p:childTnLst>
                                    <p:set>
                                      <p:cBhvr>
                                        <p:cTn id="120" dur="1" fill="hold">
                                          <p:stCondLst>
                                            <p:cond delay="0"/>
                                          </p:stCondLst>
                                        </p:cTn>
                                        <p:tgtEl>
                                          <p:spTgt spid="11"/>
                                        </p:tgtEl>
                                        <p:attrNameLst>
                                          <p:attrName>style.visibility</p:attrName>
                                        </p:attrNameLst>
                                      </p:cBhvr>
                                      <p:to>
                                        <p:strVal val="visible"/>
                                      </p:to>
                                    </p:set>
                                    <p:anim calcmode="lin" valueType="num">
                                      <p:cBhvr additive="base">
                                        <p:cTn id="121" dur="500" fill="hold"/>
                                        <p:tgtEl>
                                          <p:spTgt spid="11"/>
                                        </p:tgtEl>
                                        <p:attrNameLst>
                                          <p:attrName>ppt_x</p:attrName>
                                        </p:attrNameLst>
                                      </p:cBhvr>
                                      <p:tavLst>
                                        <p:tav tm="0">
                                          <p:val>
                                            <p:strVal val="#ppt_x"/>
                                          </p:val>
                                        </p:tav>
                                        <p:tav tm="100000">
                                          <p:val>
                                            <p:strVal val="#ppt_x"/>
                                          </p:val>
                                        </p:tav>
                                      </p:tavLst>
                                    </p:anim>
                                    <p:anim calcmode="lin" valueType="num">
                                      <p:cBhvr additive="base">
                                        <p:cTn id="122" dur="500" fill="hold"/>
                                        <p:tgtEl>
                                          <p:spTgt spid="11"/>
                                        </p:tgtEl>
                                        <p:attrNameLst>
                                          <p:attrName>ppt_y</p:attrName>
                                        </p:attrNameLst>
                                      </p:cBhvr>
                                      <p:tavLst>
                                        <p:tav tm="0">
                                          <p:val>
                                            <p:strVal val="1+#ppt_h/2"/>
                                          </p:val>
                                        </p:tav>
                                        <p:tav tm="100000">
                                          <p:val>
                                            <p:strVal val="#ppt_y"/>
                                          </p:val>
                                        </p:tav>
                                      </p:tavLst>
                                    </p:anim>
                                  </p:childTnLst>
                                </p:cTn>
                              </p:par>
                              <p:par>
                                <p:cTn id="123" presetID="2" presetClass="entr" presetSubtype="4" fill="hold" grpId="0" nodeType="withEffect">
                                  <p:stCondLst>
                                    <p:cond delay="0"/>
                                  </p:stCondLst>
                                  <p:childTnLst>
                                    <p:set>
                                      <p:cBhvr>
                                        <p:cTn id="124" dur="1" fill="hold">
                                          <p:stCondLst>
                                            <p:cond delay="0"/>
                                          </p:stCondLst>
                                        </p:cTn>
                                        <p:tgtEl>
                                          <p:spTgt spid="16"/>
                                        </p:tgtEl>
                                        <p:attrNameLst>
                                          <p:attrName>style.visibility</p:attrName>
                                        </p:attrNameLst>
                                      </p:cBhvr>
                                      <p:to>
                                        <p:strVal val="visible"/>
                                      </p:to>
                                    </p:set>
                                    <p:anim calcmode="lin" valueType="num">
                                      <p:cBhvr additive="base">
                                        <p:cTn id="125" dur="500" fill="hold"/>
                                        <p:tgtEl>
                                          <p:spTgt spid="16"/>
                                        </p:tgtEl>
                                        <p:attrNameLst>
                                          <p:attrName>ppt_x</p:attrName>
                                        </p:attrNameLst>
                                      </p:cBhvr>
                                      <p:tavLst>
                                        <p:tav tm="0">
                                          <p:val>
                                            <p:strVal val="#ppt_x"/>
                                          </p:val>
                                        </p:tav>
                                        <p:tav tm="100000">
                                          <p:val>
                                            <p:strVal val="#ppt_x"/>
                                          </p:val>
                                        </p:tav>
                                      </p:tavLst>
                                    </p:anim>
                                    <p:anim calcmode="lin" valueType="num">
                                      <p:cBhvr additive="base">
                                        <p:cTn id="12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3" grpId="0"/>
      <p:bldP spid="14" grpId="0"/>
      <p:bldP spid="15" grpId="0"/>
      <p:bldP spid="16" grpId="0"/>
      <p:bldP spid="17" grpId="0"/>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68335F5F-179B-D966-A827-0FADDADCFB5B}"/>
              </a:ext>
            </a:extLst>
          </p:cNvPr>
          <p:cNvSpPr>
            <a:spLocks noGrp="1"/>
          </p:cNvSpPr>
          <p:nvPr>
            <p:ph type="body" sz="quarter" idx="11"/>
          </p:nvPr>
        </p:nvSpPr>
        <p:spPr/>
        <p:txBody>
          <a:bodyPr/>
          <a:lstStyle/>
          <a:p>
            <a:endParaRPr lang="de-DE"/>
          </a:p>
        </p:txBody>
      </p:sp>
      <p:sp>
        <p:nvSpPr>
          <p:cNvPr id="5" name="Titel 1">
            <a:extLst>
              <a:ext uri="{FF2B5EF4-FFF2-40B4-BE49-F238E27FC236}">
                <a16:creationId xmlns:a16="http://schemas.microsoft.com/office/drawing/2014/main" id="{51C55E89-C614-9276-5FC2-9029B07266CA}"/>
              </a:ext>
            </a:extLst>
          </p:cNvPr>
          <p:cNvSpPr txBox="1">
            <a:spLocks/>
          </p:cNvSpPr>
          <p:nvPr/>
        </p:nvSpPr>
        <p:spPr>
          <a:xfrm>
            <a:off x="81791" y="2324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53300B"/>
                </a:solidFill>
                <a:latin typeface="Arial" panose="020B0604020202020204" pitchFamily="34" charset="0"/>
                <a:ea typeface="+mj-ea"/>
                <a:cs typeface="Arial" panose="020B0604020202020204" pitchFamily="34" charset="0"/>
              </a:defRPr>
            </a:lvl1pPr>
          </a:lstStyle>
          <a:p>
            <a:r>
              <a:rPr lang="de-DE" dirty="0"/>
              <a:t>ROLL UPS</a:t>
            </a:r>
          </a:p>
        </p:txBody>
      </p:sp>
      <p:sp>
        <p:nvSpPr>
          <p:cNvPr id="6" name="object 132">
            <a:extLst>
              <a:ext uri="{FF2B5EF4-FFF2-40B4-BE49-F238E27FC236}">
                <a16:creationId xmlns:a16="http://schemas.microsoft.com/office/drawing/2014/main" id="{30DFB834-0681-0062-E3D6-721171A044B8}"/>
              </a:ext>
            </a:extLst>
          </p:cNvPr>
          <p:cNvSpPr/>
          <p:nvPr/>
        </p:nvSpPr>
        <p:spPr>
          <a:xfrm>
            <a:off x="5791759" y="1320632"/>
            <a:ext cx="1180205" cy="823854"/>
          </a:xfrm>
          <a:custGeom>
            <a:avLst/>
            <a:gdLst/>
            <a:ahLst/>
            <a:cxnLst/>
            <a:rect l="l" t="t" r="r" b="b"/>
            <a:pathLst>
              <a:path w="1047750" h="697230">
                <a:moveTo>
                  <a:pt x="0" y="696899"/>
                </a:moveTo>
                <a:lnTo>
                  <a:pt x="1047280" y="696899"/>
                </a:lnTo>
                <a:lnTo>
                  <a:pt x="1047280" y="0"/>
                </a:lnTo>
                <a:lnTo>
                  <a:pt x="0" y="0"/>
                </a:lnTo>
                <a:lnTo>
                  <a:pt x="0" y="696899"/>
                </a:lnTo>
                <a:close/>
              </a:path>
            </a:pathLst>
          </a:custGeom>
          <a:solidFill>
            <a:srgbClr val="75BE43"/>
          </a:solidFill>
        </p:spPr>
        <p:txBody>
          <a:bodyPr wrap="square" lIns="0" tIns="0" rIns="0" bIns="0" rtlCol="0"/>
          <a:lstStyle/>
          <a:p>
            <a:pPr marL="0" marR="0" lvl="0" indent="0" algn="l" defTabSz="746425" rtl="0" eaLnBrk="1" fontAlgn="auto" latinLnBrk="0" hangingPunct="1">
              <a:lnSpc>
                <a:spcPct val="100000"/>
              </a:lnSpc>
              <a:spcBef>
                <a:spcPts val="0"/>
              </a:spcBef>
              <a:spcAft>
                <a:spcPts val="0"/>
              </a:spcAft>
              <a:buClrTx/>
              <a:buSzTx/>
              <a:buFontTx/>
              <a:buNone/>
              <a:tabLst/>
              <a:defRPr/>
            </a:pPr>
            <a:endParaRPr kumimoji="0" sz="1903" b="0" i="0" u="none" strike="noStrike" kern="1200" cap="none" spc="0" normalizeH="0" baseline="0" noProof="0">
              <a:ln>
                <a:noFill/>
              </a:ln>
              <a:solidFill>
                <a:prstClr val="black"/>
              </a:solidFill>
              <a:effectLst/>
              <a:uLnTx/>
              <a:uFillTx/>
              <a:latin typeface="Calibri"/>
              <a:ea typeface="ＭＳ Ｐゴシック" panose="020B0600070205080204" pitchFamily="34" charset="-128"/>
              <a:cs typeface="+mn-cs"/>
            </a:endParaRPr>
          </a:p>
        </p:txBody>
      </p:sp>
      <p:sp>
        <p:nvSpPr>
          <p:cNvPr id="7" name="object 135">
            <a:extLst>
              <a:ext uri="{FF2B5EF4-FFF2-40B4-BE49-F238E27FC236}">
                <a16:creationId xmlns:a16="http://schemas.microsoft.com/office/drawing/2014/main" id="{FA789894-7AA5-1244-A984-36ED0919B4B6}"/>
              </a:ext>
            </a:extLst>
          </p:cNvPr>
          <p:cNvSpPr txBox="1"/>
          <p:nvPr/>
        </p:nvSpPr>
        <p:spPr>
          <a:xfrm>
            <a:off x="6059378" y="1480600"/>
            <a:ext cx="677724" cy="322691"/>
          </a:xfrm>
          <a:prstGeom prst="rect">
            <a:avLst/>
          </a:prstGeom>
        </p:spPr>
        <p:txBody>
          <a:bodyPr vert="horz" wrap="square" lIns="0" tIns="14770" rIns="0" bIns="0" rtlCol="0">
            <a:spAutoFit/>
          </a:bodyPr>
          <a:lstStyle/>
          <a:p>
            <a:pPr marL="13427" marR="0" lvl="0" indent="0" algn="ctr" defTabSz="746425" rtl="0" eaLnBrk="1" fontAlgn="auto" latinLnBrk="0" hangingPunct="1">
              <a:lnSpc>
                <a:spcPct val="100000"/>
              </a:lnSpc>
              <a:spcBef>
                <a:spcPts val="116"/>
              </a:spcBef>
              <a:spcAft>
                <a:spcPts val="0"/>
              </a:spcAft>
              <a:buClrTx/>
              <a:buSzTx/>
              <a:buFontTx/>
              <a:buNone/>
              <a:tabLst/>
              <a:defRPr/>
            </a:pPr>
            <a:r>
              <a:rPr kumimoji="0" lang="tr-TR" sz="2000" b="1" i="0" u="none" strike="noStrike" kern="1200" cap="none" spc="5" normalizeH="0" baseline="0" noProof="0" dirty="0">
                <a:ln>
                  <a:noFill/>
                </a:ln>
                <a:solidFill>
                  <a:srgbClr val="FFFFFF"/>
                </a:solidFill>
                <a:effectLst/>
                <a:uLnTx/>
                <a:uFillTx/>
                <a:latin typeface="Arial" panose="020B0604020202020204" pitchFamily="34" charset="0"/>
                <a:ea typeface="Helvetica Neue Condensed" panose="02000503000000020004" pitchFamily="2" charset="0"/>
                <a:cs typeface="Arial" panose="020B0604020202020204" pitchFamily="34" charset="0"/>
              </a:rPr>
              <a:t>SV</a:t>
            </a:r>
            <a:endParaRPr kumimoji="0" sz="2000" b="1" i="0" u="none" strike="noStrike" kern="1200" cap="none" spc="0" normalizeH="0" baseline="0" noProof="0" dirty="0">
              <a:ln>
                <a:noFill/>
              </a:ln>
              <a:solidFill>
                <a:prstClr val="black"/>
              </a:solidFill>
              <a:effectLst/>
              <a:uLnTx/>
              <a:uFillTx/>
              <a:latin typeface="Arial" panose="020B0604020202020204" pitchFamily="34" charset="0"/>
              <a:ea typeface="Helvetica Neue Condensed" panose="02000503000000020004" pitchFamily="2" charset="0"/>
              <a:cs typeface="Arial" panose="020B0604020202020204" pitchFamily="34" charset="0"/>
            </a:endParaRPr>
          </a:p>
        </p:txBody>
      </p:sp>
      <p:sp>
        <p:nvSpPr>
          <p:cNvPr id="8" name="object 136">
            <a:extLst>
              <a:ext uri="{FF2B5EF4-FFF2-40B4-BE49-F238E27FC236}">
                <a16:creationId xmlns:a16="http://schemas.microsoft.com/office/drawing/2014/main" id="{7F093716-E2D5-008B-FAC4-A498032660A1}"/>
              </a:ext>
            </a:extLst>
          </p:cNvPr>
          <p:cNvSpPr/>
          <p:nvPr/>
        </p:nvSpPr>
        <p:spPr>
          <a:xfrm>
            <a:off x="5791760" y="1974387"/>
            <a:ext cx="1180205" cy="387166"/>
          </a:xfrm>
          <a:custGeom>
            <a:avLst/>
            <a:gdLst/>
            <a:ahLst/>
            <a:cxnLst/>
            <a:rect l="l" t="t" r="r" b="b"/>
            <a:pathLst>
              <a:path w="1047750" h="327660">
                <a:moveTo>
                  <a:pt x="0" y="327431"/>
                </a:moveTo>
                <a:lnTo>
                  <a:pt x="1047280" y="327431"/>
                </a:lnTo>
                <a:lnTo>
                  <a:pt x="1047280" y="0"/>
                </a:lnTo>
                <a:lnTo>
                  <a:pt x="0" y="0"/>
                </a:lnTo>
                <a:lnTo>
                  <a:pt x="0" y="327431"/>
                </a:lnTo>
                <a:close/>
              </a:path>
            </a:pathLst>
          </a:custGeom>
          <a:solidFill>
            <a:srgbClr val="9A9C9C"/>
          </a:solidFill>
        </p:spPr>
        <p:txBody>
          <a:bodyPr wrap="square" lIns="0" tIns="0" rIns="0" bIns="0" rtlCol="0"/>
          <a:lstStyle/>
          <a:p>
            <a:pPr marL="0" marR="0" lvl="0" indent="0" algn="l" defTabSz="746425" rtl="0" eaLnBrk="1" fontAlgn="auto" latinLnBrk="0" hangingPunct="1">
              <a:lnSpc>
                <a:spcPct val="100000"/>
              </a:lnSpc>
              <a:spcBef>
                <a:spcPts val="0"/>
              </a:spcBef>
              <a:spcAft>
                <a:spcPts val="0"/>
              </a:spcAft>
              <a:buClrTx/>
              <a:buSzTx/>
              <a:buFontTx/>
              <a:buNone/>
              <a:tabLst/>
              <a:defRPr/>
            </a:pPr>
            <a:endParaRPr kumimoji="0" sz="1903" b="0" i="0" u="none" strike="noStrike" kern="1200" cap="none" spc="0" normalizeH="0" baseline="0" noProof="0">
              <a:ln>
                <a:noFill/>
              </a:ln>
              <a:solidFill>
                <a:prstClr val="black"/>
              </a:solidFill>
              <a:effectLst/>
              <a:uLnTx/>
              <a:uFillTx/>
              <a:latin typeface="Calibri"/>
              <a:ea typeface="ＭＳ Ｐゴシック" panose="020B0600070205080204" pitchFamily="34" charset="-128"/>
              <a:cs typeface="+mn-cs"/>
            </a:endParaRPr>
          </a:p>
        </p:txBody>
      </p:sp>
      <p:sp>
        <p:nvSpPr>
          <p:cNvPr id="9" name="object 137">
            <a:extLst>
              <a:ext uri="{FF2B5EF4-FFF2-40B4-BE49-F238E27FC236}">
                <a16:creationId xmlns:a16="http://schemas.microsoft.com/office/drawing/2014/main" id="{BEE5BD66-A088-A8A0-06E6-2A29424B8DD9}"/>
              </a:ext>
            </a:extLst>
          </p:cNvPr>
          <p:cNvSpPr txBox="1"/>
          <p:nvPr/>
        </p:nvSpPr>
        <p:spPr>
          <a:xfrm>
            <a:off x="5996926" y="2000997"/>
            <a:ext cx="849034" cy="243713"/>
          </a:xfrm>
          <a:prstGeom prst="rect">
            <a:avLst/>
          </a:prstGeom>
        </p:spPr>
        <p:txBody>
          <a:bodyPr vert="horz" wrap="square" lIns="0" tIns="12756" rIns="0" bIns="0" rtlCol="0">
            <a:spAutoFit/>
          </a:bodyPr>
          <a:lstStyle/>
          <a:p>
            <a:pPr marL="13427" marR="0" lvl="0" indent="0" algn="ctr" defTabSz="746425" rtl="0" eaLnBrk="1" fontAlgn="auto" latinLnBrk="0" hangingPunct="1">
              <a:lnSpc>
                <a:spcPct val="100000"/>
              </a:lnSpc>
              <a:spcBef>
                <a:spcPts val="100"/>
              </a:spcBef>
              <a:spcAft>
                <a:spcPts val="0"/>
              </a:spcAft>
              <a:buClrTx/>
              <a:buSzTx/>
              <a:buFontTx/>
              <a:buNone/>
              <a:tabLst/>
              <a:defRPr/>
            </a:pPr>
            <a:r>
              <a:rPr kumimoji="0" lang="tr-TR" sz="1500" b="1" i="0" u="none" strike="noStrike" kern="1200" cap="none" spc="-11" normalizeH="0" baseline="0" noProof="0" dirty="0">
                <a:ln>
                  <a:noFill/>
                </a:ln>
                <a:solidFill>
                  <a:srgbClr val="FFFFFF"/>
                </a:solidFill>
                <a:effectLst/>
                <a:uLnTx/>
                <a:uFillTx/>
                <a:latin typeface="Arial" panose="020B0604020202020204" pitchFamily="34" charset="0"/>
                <a:ea typeface="Helvetica Neue Condensed" panose="02000503000000020004" pitchFamily="2" charset="0"/>
                <a:cs typeface="Arial" panose="020B0604020202020204" pitchFamily="34" charset="0"/>
              </a:rPr>
              <a:t>50%</a:t>
            </a:r>
            <a:endParaRPr kumimoji="0" sz="1500" b="1" i="0" u="none" strike="noStrike" kern="1200" cap="none" spc="0" normalizeH="0" baseline="0" noProof="0" dirty="0">
              <a:ln>
                <a:noFill/>
              </a:ln>
              <a:solidFill>
                <a:prstClr val="black"/>
              </a:solidFill>
              <a:effectLst/>
              <a:uLnTx/>
              <a:uFillTx/>
              <a:latin typeface="Arial" panose="020B0604020202020204" pitchFamily="34" charset="0"/>
              <a:ea typeface="Helvetica Neue Condensed" panose="02000503000000020004" pitchFamily="2" charset="0"/>
              <a:cs typeface="Arial" panose="020B0604020202020204" pitchFamily="34" charset="0"/>
            </a:endParaRPr>
          </a:p>
        </p:txBody>
      </p:sp>
      <p:sp>
        <p:nvSpPr>
          <p:cNvPr id="10" name="object 132">
            <a:extLst>
              <a:ext uri="{FF2B5EF4-FFF2-40B4-BE49-F238E27FC236}">
                <a16:creationId xmlns:a16="http://schemas.microsoft.com/office/drawing/2014/main" id="{BB9DAF85-B373-DB65-012B-E6B9276DAB50}"/>
              </a:ext>
            </a:extLst>
          </p:cNvPr>
          <p:cNvSpPr/>
          <p:nvPr/>
        </p:nvSpPr>
        <p:spPr>
          <a:xfrm>
            <a:off x="5791759" y="2526449"/>
            <a:ext cx="1180205" cy="823854"/>
          </a:xfrm>
          <a:custGeom>
            <a:avLst/>
            <a:gdLst/>
            <a:ahLst/>
            <a:cxnLst/>
            <a:rect l="l" t="t" r="r" b="b"/>
            <a:pathLst>
              <a:path w="1047750" h="697230">
                <a:moveTo>
                  <a:pt x="0" y="696899"/>
                </a:moveTo>
                <a:lnTo>
                  <a:pt x="1047280" y="696899"/>
                </a:lnTo>
                <a:lnTo>
                  <a:pt x="1047280" y="0"/>
                </a:lnTo>
                <a:lnTo>
                  <a:pt x="0" y="0"/>
                </a:lnTo>
                <a:lnTo>
                  <a:pt x="0" y="696899"/>
                </a:lnTo>
                <a:close/>
              </a:path>
            </a:pathLst>
          </a:custGeom>
          <a:solidFill>
            <a:srgbClr val="75BE43"/>
          </a:solidFill>
        </p:spPr>
        <p:txBody>
          <a:bodyPr wrap="square" lIns="0" tIns="0" rIns="0" bIns="0" rtlCol="0"/>
          <a:lstStyle/>
          <a:p>
            <a:pPr marL="0" marR="0" lvl="0" indent="0" algn="l" defTabSz="746425" rtl="0" eaLnBrk="1" fontAlgn="auto" latinLnBrk="0" hangingPunct="1">
              <a:lnSpc>
                <a:spcPct val="100000"/>
              </a:lnSpc>
              <a:spcBef>
                <a:spcPts val="0"/>
              </a:spcBef>
              <a:spcAft>
                <a:spcPts val="0"/>
              </a:spcAft>
              <a:buClrTx/>
              <a:buSzTx/>
              <a:buFontTx/>
              <a:buNone/>
              <a:tabLst/>
              <a:defRPr/>
            </a:pPr>
            <a:endParaRPr kumimoji="0" sz="1903" b="0" i="0" u="none" strike="noStrike" kern="1200" cap="none" spc="0" normalizeH="0" baseline="0" noProof="0">
              <a:ln>
                <a:noFill/>
              </a:ln>
              <a:solidFill>
                <a:prstClr val="black"/>
              </a:solidFill>
              <a:effectLst/>
              <a:uLnTx/>
              <a:uFillTx/>
              <a:latin typeface="Calibri"/>
              <a:ea typeface="ＭＳ Ｐゴシック" panose="020B0600070205080204" pitchFamily="34" charset="-128"/>
              <a:cs typeface="+mn-cs"/>
            </a:endParaRPr>
          </a:p>
        </p:txBody>
      </p:sp>
      <p:sp>
        <p:nvSpPr>
          <p:cNvPr id="11" name="object 135">
            <a:extLst>
              <a:ext uri="{FF2B5EF4-FFF2-40B4-BE49-F238E27FC236}">
                <a16:creationId xmlns:a16="http://schemas.microsoft.com/office/drawing/2014/main" id="{B8DAC210-562D-4CAE-F433-EBBDB2D22678}"/>
              </a:ext>
            </a:extLst>
          </p:cNvPr>
          <p:cNvSpPr txBox="1"/>
          <p:nvPr/>
        </p:nvSpPr>
        <p:spPr>
          <a:xfrm>
            <a:off x="6059378" y="2686417"/>
            <a:ext cx="677724" cy="322691"/>
          </a:xfrm>
          <a:prstGeom prst="rect">
            <a:avLst/>
          </a:prstGeom>
        </p:spPr>
        <p:txBody>
          <a:bodyPr vert="horz" wrap="square" lIns="0" tIns="14770" rIns="0" bIns="0" rtlCol="0">
            <a:spAutoFit/>
          </a:bodyPr>
          <a:lstStyle/>
          <a:p>
            <a:pPr marL="13427" marR="0" lvl="0" indent="0" algn="ctr" defTabSz="746425" rtl="0" eaLnBrk="1" fontAlgn="auto" latinLnBrk="0" hangingPunct="1">
              <a:lnSpc>
                <a:spcPct val="100000"/>
              </a:lnSpc>
              <a:spcBef>
                <a:spcPts val="116"/>
              </a:spcBef>
              <a:spcAft>
                <a:spcPts val="0"/>
              </a:spcAft>
              <a:buClrTx/>
              <a:buSzTx/>
              <a:buFontTx/>
              <a:buNone/>
              <a:tabLst/>
              <a:defRPr/>
            </a:pPr>
            <a:r>
              <a:rPr kumimoji="0" lang="tr-TR" sz="2000" b="1" i="0" u="none" strike="noStrike" kern="1200" cap="none" spc="5" normalizeH="0" baseline="0" noProof="0" dirty="0">
                <a:ln>
                  <a:noFill/>
                </a:ln>
                <a:solidFill>
                  <a:srgbClr val="FFFFFF"/>
                </a:solidFill>
                <a:effectLst/>
                <a:uLnTx/>
                <a:uFillTx/>
                <a:latin typeface="Arial" panose="020B0604020202020204" pitchFamily="34" charset="0"/>
                <a:ea typeface="Helvetica Neue Condensed" panose="02000503000000020004" pitchFamily="2" charset="0"/>
                <a:cs typeface="Arial" panose="020B0604020202020204" pitchFamily="34" charset="0"/>
              </a:rPr>
              <a:t>SV</a:t>
            </a:r>
            <a:endParaRPr kumimoji="0" sz="2000" b="1" i="0" u="none" strike="noStrike" kern="1200" cap="none" spc="0" normalizeH="0" baseline="0" noProof="0" dirty="0">
              <a:ln>
                <a:noFill/>
              </a:ln>
              <a:solidFill>
                <a:prstClr val="black"/>
              </a:solidFill>
              <a:effectLst/>
              <a:uLnTx/>
              <a:uFillTx/>
              <a:latin typeface="Arial" panose="020B0604020202020204" pitchFamily="34" charset="0"/>
              <a:ea typeface="Helvetica Neue Condensed" panose="02000503000000020004" pitchFamily="2" charset="0"/>
              <a:cs typeface="Arial" panose="020B0604020202020204" pitchFamily="34" charset="0"/>
            </a:endParaRPr>
          </a:p>
        </p:txBody>
      </p:sp>
      <p:sp>
        <p:nvSpPr>
          <p:cNvPr id="12" name="object 136">
            <a:extLst>
              <a:ext uri="{FF2B5EF4-FFF2-40B4-BE49-F238E27FC236}">
                <a16:creationId xmlns:a16="http://schemas.microsoft.com/office/drawing/2014/main" id="{047E2C25-8B3C-9A78-6D7A-762B49BB1E41}"/>
              </a:ext>
            </a:extLst>
          </p:cNvPr>
          <p:cNvSpPr/>
          <p:nvPr/>
        </p:nvSpPr>
        <p:spPr>
          <a:xfrm>
            <a:off x="5791760" y="3180204"/>
            <a:ext cx="1180205" cy="387166"/>
          </a:xfrm>
          <a:custGeom>
            <a:avLst/>
            <a:gdLst/>
            <a:ahLst/>
            <a:cxnLst/>
            <a:rect l="l" t="t" r="r" b="b"/>
            <a:pathLst>
              <a:path w="1047750" h="327660">
                <a:moveTo>
                  <a:pt x="0" y="327431"/>
                </a:moveTo>
                <a:lnTo>
                  <a:pt x="1047280" y="327431"/>
                </a:lnTo>
                <a:lnTo>
                  <a:pt x="1047280" y="0"/>
                </a:lnTo>
                <a:lnTo>
                  <a:pt x="0" y="0"/>
                </a:lnTo>
                <a:lnTo>
                  <a:pt x="0" y="327431"/>
                </a:lnTo>
                <a:close/>
              </a:path>
            </a:pathLst>
          </a:custGeom>
          <a:solidFill>
            <a:srgbClr val="9A9C9C"/>
          </a:solidFill>
        </p:spPr>
        <p:txBody>
          <a:bodyPr wrap="square" lIns="0" tIns="0" rIns="0" bIns="0" rtlCol="0"/>
          <a:lstStyle/>
          <a:p>
            <a:pPr marL="0" marR="0" lvl="0" indent="0" algn="l" defTabSz="746425" rtl="0" eaLnBrk="1" fontAlgn="auto" latinLnBrk="0" hangingPunct="1">
              <a:lnSpc>
                <a:spcPct val="100000"/>
              </a:lnSpc>
              <a:spcBef>
                <a:spcPts val="0"/>
              </a:spcBef>
              <a:spcAft>
                <a:spcPts val="0"/>
              </a:spcAft>
              <a:buClrTx/>
              <a:buSzTx/>
              <a:buFontTx/>
              <a:buNone/>
              <a:tabLst/>
              <a:defRPr/>
            </a:pPr>
            <a:endParaRPr kumimoji="0" sz="1903" b="0" i="0" u="none" strike="noStrike" kern="1200" cap="none" spc="0" normalizeH="0" baseline="0" noProof="0">
              <a:ln>
                <a:noFill/>
              </a:ln>
              <a:solidFill>
                <a:prstClr val="black"/>
              </a:solidFill>
              <a:effectLst/>
              <a:uLnTx/>
              <a:uFillTx/>
              <a:latin typeface="Calibri"/>
              <a:ea typeface="ＭＳ Ｐゴシック" panose="020B0600070205080204" pitchFamily="34" charset="-128"/>
              <a:cs typeface="+mn-cs"/>
            </a:endParaRPr>
          </a:p>
        </p:txBody>
      </p:sp>
      <p:sp>
        <p:nvSpPr>
          <p:cNvPr id="13" name="object 137">
            <a:extLst>
              <a:ext uri="{FF2B5EF4-FFF2-40B4-BE49-F238E27FC236}">
                <a16:creationId xmlns:a16="http://schemas.microsoft.com/office/drawing/2014/main" id="{213EC2AD-8AB4-4544-7AF9-8B0A9F8F66C2}"/>
              </a:ext>
            </a:extLst>
          </p:cNvPr>
          <p:cNvSpPr txBox="1"/>
          <p:nvPr/>
        </p:nvSpPr>
        <p:spPr>
          <a:xfrm>
            <a:off x="5996926" y="3206814"/>
            <a:ext cx="849034" cy="243713"/>
          </a:xfrm>
          <a:prstGeom prst="rect">
            <a:avLst/>
          </a:prstGeom>
        </p:spPr>
        <p:txBody>
          <a:bodyPr vert="horz" wrap="square" lIns="0" tIns="12756" rIns="0" bIns="0" rtlCol="0">
            <a:spAutoFit/>
          </a:bodyPr>
          <a:lstStyle/>
          <a:p>
            <a:pPr marL="13427" marR="0" lvl="0" indent="0" algn="ctr" defTabSz="746425" rtl="0" eaLnBrk="1" fontAlgn="auto" latinLnBrk="0" hangingPunct="1">
              <a:lnSpc>
                <a:spcPct val="100000"/>
              </a:lnSpc>
              <a:spcBef>
                <a:spcPts val="100"/>
              </a:spcBef>
              <a:spcAft>
                <a:spcPts val="0"/>
              </a:spcAft>
              <a:buClrTx/>
              <a:buSzTx/>
              <a:buFontTx/>
              <a:buNone/>
              <a:tabLst/>
              <a:defRPr/>
            </a:pPr>
            <a:r>
              <a:rPr kumimoji="0" lang="tr-TR" sz="1500" b="1" i="0" u="none" strike="noStrike" kern="1200" cap="none" spc="-11" normalizeH="0" baseline="0" noProof="0" dirty="0">
                <a:ln>
                  <a:noFill/>
                </a:ln>
                <a:solidFill>
                  <a:srgbClr val="FFFFFF"/>
                </a:solidFill>
                <a:effectLst/>
                <a:uLnTx/>
                <a:uFillTx/>
                <a:latin typeface="Arial" panose="020B0604020202020204" pitchFamily="34" charset="0"/>
                <a:ea typeface="Helvetica Neue Condensed" panose="02000503000000020004" pitchFamily="2" charset="0"/>
                <a:cs typeface="Arial" panose="020B0604020202020204" pitchFamily="34" charset="0"/>
              </a:rPr>
              <a:t>50%</a:t>
            </a:r>
            <a:endParaRPr kumimoji="0" sz="1500" b="1" i="0" u="none" strike="noStrike" kern="1200" cap="none" spc="0" normalizeH="0" baseline="0" noProof="0" dirty="0">
              <a:ln>
                <a:noFill/>
              </a:ln>
              <a:solidFill>
                <a:prstClr val="black"/>
              </a:solidFill>
              <a:effectLst/>
              <a:uLnTx/>
              <a:uFillTx/>
              <a:latin typeface="Arial" panose="020B0604020202020204" pitchFamily="34" charset="0"/>
              <a:ea typeface="Helvetica Neue Condensed" panose="02000503000000020004" pitchFamily="2" charset="0"/>
              <a:cs typeface="Arial" panose="020B0604020202020204" pitchFamily="34" charset="0"/>
            </a:endParaRPr>
          </a:p>
        </p:txBody>
      </p:sp>
      <p:sp>
        <p:nvSpPr>
          <p:cNvPr id="14" name="object 132">
            <a:extLst>
              <a:ext uri="{FF2B5EF4-FFF2-40B4-BE49-F238E27FC236}">
                <a16:creationId xmlns:a16="http://schemas.microsoft.com/office/drawing/2014/main" id="{9CF4F47F-CCCA-250D-5592-C81785F200A3}"/>
              </a:ext>
            </a:extLst>
          </p:cNvPr>
          <p:cNvSpPr/>
          <p:nvPr/>
        </p:nvSpPr>
        <p:spPr>
          <a:xfrm>
            <a:off x="5793340" y="3771289"/>
            <a:ext cx="1180205" cy="823854"/>
          </a:xfrm>
          <a:custGeom>
            <a:avLst/>
            <a:gdLst/>
            <a:ahLst/>
            <a:cxnLst/>
            <a:rect l="l" t="t" r="r" b="b"/>
            <a:pathLst>
              <a:path w="1047750" h="697230">
                <a:moveTo>
                  <a:pt x="0" y="696899"/>
                </a:moveTo>
                <a:lnTo>
                  <a:pt x="1047280" y="696899"/>
                </a:lnTo>
                <a:lnTo>
                  <a:pt x="1047280" y="0"/>
                </a:lnTo>
                <a:lnTo>
                  <a:pt x="0" y="0"/>
                </a:lnTo>
                <a:lnTo>
                  <a:pt x="0" y="696899"/>
                </a:lnTo>
                <a:close/>
              </a:path>
            </a:pathLst>
          </a:custGeom>
          <a:solidFill>
            <a:srgbClr val="75BE43"/>
          </a:solidFill>
        </p:spPr>
        <p:txBody>
          <a:bodyPr wrap="square" lIns="0" tIns="0" rIns="0" bIns="0" rtlCol="0"/>
          <a:lstStyle/>
          <a:p>
            <a:pPr marL="0" marR="0" lvl="0" indent="0" algn="l" defTabSz="746425" rtl="0" eaLnBrk="1" fontAlgn="auto" latinLnBrk="0" hangingPunct="1">
              <a:lnSpc>
                <a:spcPct val="100000"/>
              </a:lnSpc>
              <a:spcBef>
                <a:spcPts val="0"/>
              </a:spcBef>
              <a:spcAft>
                <a:spcPts val="0"/>
              </a:spcAft>
              <a:buClrTx/>
              <a:buSzTx/>
              <a:buFontTx/>
              <a:buNone/>
              <a:tabLst/>
              <a:defRPr/>
            </a:pPr>
            <a:endParaRPr kumimoji="0" sz="1903" b="0" i="0" u="none" strike="noStrike" kern="1200" cap="none" spc="0" normalizeH="0" baseline="0" noProof="0">
              <a:ln>
                <a:noFill/>
              </a:ln>
              <a:solidFill>
                <a:prstClr val="black"/>
              </a:solidFill>
              <a:effectLst/>
              <a:uLnTx/>
              <a:uFillTx/>
              <a:latin typeface="Calibri"/>
              <a:ea typeface="ＭＳ Ｐゴシック" panose="020B0600070205080204" pitchFamily="34" charset="-128"/>
              <a:cs typeface="+mn-cs"/>
            </a:endParaRPr>
          </a:p>
        </p:txBody>
      </p:sp>
      <p:sp>
        <p:nvSpPr>
          <p:cNvPr id="15" name="object 135">
            <a:extLst>
              <a:ext uri="{FF2B5EF4-FFF2-40B4-BE49-F238E27FC236}">
                <a16:creationId xmlns:a16="http://schemas.microsoft.com/office/drawing/2014/main" id="{54906F78-4252-00DF-15AA-954AF1D7641B}"/>
              </a:ext>
            </a:extLst>
          </p:cNvPr>
          <p:cNvSpPr txBox="1"/>
          <p:nvPr/>
        </p:nvSpPr>
        <p:spPr>
          <a:xfrm>
            <a:off x="6060959" y="3931257"/>
            <a:ext cx="677724" cy="322691"/>
          </a:xfrm>
          <a:prstGeom prst="rect">
            <a:avLst/>
          </a:prstGeom>
        </p:spPr>
        <p:txBody>
          <a:bodyPr vert="horz" wrap="square" lIns="0" tIns="14770" rIns="0" bIns="0" rtlCol="0">
            <a:spAutoFit/>
          </a:bodyPr>
          <a:lstStyle/>
          <a:p>
            <a:pPr marL="13427" marR="0" lvl="0" indent="0" algn="ctr" defTabSz="746425" rtl="0" eaLnBrk="1" fontAlgn="auto" latinLnBrk="0" hangingPunct="1">
              <a:lnSpc>
                <a:spcPct val="100000"/>
              </a:lnSpc>
              <a:spcBef>
                <a:spcPts val="116"/>
              </a:spcBef>
              <a:spcAft>
                <a:spcPts val="0"/>
              </a:spcAft>
              <a:buClrTx/>
              <a:buSzTx/>
              <a:buFontTx/>
              <a:buNone/>
              <a:tabLst/>
              <a:defRPr/>
            </a:pPr>
            <a:r>
              <a:rPr kumimoji="0" lang="tr-TR" sz="2000" b="1" i="0" u="none" strike="noStrike" kern="1200" cap="none" spc="5" normalizeH="0" baseline="0" noProof="0" dirty="0">
                <a:ln>
                  <a:noFill/>
                </a:ln>
                <a:solidFill>
                  <a:srgbClr val="FFFFFF"/>
                </a:solidFill>
                <a:effectLst/>
                <a:uLnTx/>
                <a:uFillTx/>
                <a:latin typeface="Arial" panose="020B0604020202020204" pitchFamily="34" charset="0"/>
                <a:ea typeface="Helvetica Neue Condensed" panose="02000503000000020004" pitchFamily="2" charset="0"/>
                <a:cs typeface="Arial" panose="020B0604020202020204" pitchFamily="34" charset="0"/>
              </a:rPr>
              <a:t>SV</a:t>
            </a:r>
            <a:endParaRPr kumimoji="0" sz="2000" b="1" i="0" u="none" strike="noStrike" kern="1200" cap="none" spc="0" normalizeH="0" baseline="0" noProof="0" dirty="0">
              <a:ln>
                <a:noFill/>
              </a:ln>
              <a:solidFill>
                <a:prstClr val="black"/>
              </a:solidFill>
              <a:effectLst/>
              <a:uLnTx/>
              <a:uFillTx/>
              <a:latin typeface="Arial" panose="020B0604020202020204" pitchFamily="34" charset="0"/>
              <a:ea typeface="Helvetica Neue Condensed" panose="02000503000000020004" pitchFamily="2" charset="0"/>
              <a:cs typeface="Arial" panose="020B0604020202020204" pitchFamily="34" charset="0"/>
            </a:endParaRPr>
          </a:p>
        </p:txBody>
      </p:sp>
      <p:sp>
        <p:nvSpPr>
          <p:cNvPr id="16" name="object 136">
            <a:extLst>
              <a:ext uri="{FF2B5EF4-FFF2-40B4-BE49-F238E27FC236}">
                <a16:creationId xmlns:a16="http://schemas.microsoft.com/office/drawing/2014/main" id="{4CEA5468-CC3B-E474-E00A-20C2FC8DB79F}"/>
              </a:ext>
            </a:extLst>
          </p:cNvPr>
          <p:cNvSpPr/>
          <p:nvPr/>
        </p:nvSpPr>
        <p:spPr>
          <a:xfrm>
            <a:off x="5793341" y="4425044"/>
            <a:ext cx="1180205" cy="387166"/>
          </a:xfrm>
          <a:custGeom>
            <a:avLst/>
            <a:gdLst/>
            <a:ahLst/>
            <a:cxnLst/>
            <a:rect l="l" t="t" r="r" b="b"/>
            <a:pathLst>
              <a:path w="1047750" h="327660">
                <a:moveTo>
                  <a:pt x="0" y="327431"/>
                </a:moveTo>
                <a:lnTo>
                  <a:pt x="1047280" y="327431"/>
                </a:lnTo>
                <a:lnTo>
                  <a:pt x="1047280" y="0"/>
                </a:lnTo>
                <a:lnTo>
                  <a:pt x="0" y="0"/>
                </a:lnTo>
                <a:lnTo>
                  <a:pt x="0" y="327431"/>
                </a:lnTo>
                <a:close/>
              </a:path>
            </a:pathLst>
          </a:custGeom>
          <a:solidFill>
            <a:srgbClr val="9A9C9C"/>
          </a:solidFill>
        </p:spPr>
        <p:txBody>
          <a:bodyPr wrap="square" lIns="0" tIns="0" rIns="0" bIns="0" rtlCol="0"/>
          <a:lstStyle/>
          <a:p>
            <a:pPr marL="0" marR="0" lvl="0" indent="0" algn="l" defTabSz="746425" rtl="0" eaLnBrk="1" fontAlgn="auto" latinLnBrk="0" hangingPunct="1">
              <a:lnSpc>
                <a:spcPct val="100000"/>
              </a:lnSpc>
              <a:spcBef>
                <a:spcPts val="0"/>
              </a:spcBef>
              <a:spcAft>
                <a:spcPts val="0"/>
              </a:spcAft>
              <a:buClrTx/>
              <a:buSzTx/>
              <a:buFontTx/>
              <a:buNone/>
              <a:tabLst/>
              <a:defRPr/>
            </a:pPr>
            <a:endParaRPr kumimoji="0" sz="1903" b="0" i="0" u="none" strike="noStrike" kern="1200" cap="none" spc="0" normalizeH="0" baseline="0" noProof="0">
              <a:ln>
                <a:noFill/>
              </a:ln>
              <a:solidFill>
                <a:prstClr val="black"/>
              </a:solidFill>
              <a:effectLst/>
              <a:uLnTx/>
              <a:uFillTx/>
              <a:latin typeface="Calibri"/>
              <a:ea typeface="ＭＳ Ｐゴシック" panose="020B0600070205080204" pitchFamily="34" charset="-128"/>
              <a:cs typeface="+mn-cs"/>
            </a:endParaRPr>
          </a:p>
        </p:txBody>
      </p:sp>
      <p:sp>
        <p:nvSpPr>
          <p:cNvPr id="17" name="object 137">
            <a:extLst>
              <a:ext uri="{FF2B5EF4-FFF2-40B4-BE49-F238E27FC236}">
                <a16:creationId xmlns:a16="http://schemas.microsoft.com/office/drawing/2014/main" id="{BAAE392F-16E7-EAF1-A17A-7E4D6B35189A}"/>
              </a:ext>
            </a:extLst>
          </p:cNvPr>
          <p:cNvSpPr txBox="1"/>
          <p:nvPr/>
        </p:nvSpPr>
        <p:spPr>
          <a:xfrm>
            <a:off x="5998507" y="4451654"/>
            <a:ext cx="849034" cy="243713"/>
          </a:xfrm>
          <a:prstGeom prst="rect">
            <a:avLst/>
          </a:prstGeom>
        </p:spPr>
        <p:txBody>
          <a:bodyPr vert="horz" wrap="square" lIns="0" tIns="12756" rIns="0" bIns="0" rtlCol="0">
            <a:spAutoFit/>
          </a:bodyPr>
          <a:lstStyle/>
          <a:p>
            <a:pPr marL="13427" marR="0" lvl="0" indent="0" algn="ctr" defTabSz="746425" rtl="0" eaLnBrk="1" fontAlgn="auto" latinLnBrk="0" hangingPunct="1">
              <a:lnSpc>
                <a:spcPct val="100000"/>
              </a:lnSpc>
              <a:spcBef>
                <a:spcPts val="100"/>
              </a:spcBef>
              <a:spcAft>
                <a:spcPts val="0"/>
              </a:spcAft>
              <a:buClrTx/>
              <a:buSzTx/>
              <a:buFontTx/>
              <a:buNone/>
              <a:tabLst/>
              <a:defRPr/>
            </a:pPr>
            <a:r>
              <a:rPr kumimoji="0" lang="tr-TR" sz="1500" b="1" i="0" u="none" strike="noStrike" kern="1200" cap="none" spc="-11" normalizeH="0" baseline="0" noProof="0" dirty="0">
                <a:ln>
                  <a:noFill/>
                </a:ln>
                <a:solidFill>
                  <a:srgbClr val="FFFFFF"/>
                </a:solidFill>
                <a:effectLst/>
                <a:uLnTx/>
                <a:uFillTx/>
                <a:latin typeface="Arial" panose="020B0604020202020204" pitchFamily="34" charset="0"/>
                <a:ea typeface="Helvetica Neue Condensed" panose="02000503000000020004" pitchFamily="2" charset="0"/>
                <a:cs typeface="Arial" panose="020B0604020202020204" pitchFamily="34" charset="0"/>
              </a:rPr>
              <a:t>50%</a:t>
            </a:r>
            <a:endParaRPr kumimoji="0" sz="1500" b="1" i="0" u="none" strike="noStrike" kern="1200" cap="none" spc="0" normalizeH="0" baseline="0" noProof="0" dirty="0">
              <a:ln>
                <a:noFill/>
              </a:ln>
              <a:solidFill>
                <a:prstClr val="black"/>
              </a:solidFill>
              <a:effectLst/>
              <a:uLnTx/>
              <a:uFillTx/>
              <a:latin typeface="Arial" panose="020B0604020202020204" pitchFamily="34" charset="0"/>
              <a:ea typeface="Helvetica Neue Condensed" panose="02000503000000020004" pitchFamily="2" charset="0"/>
              <a:cs typeface="Arial" panose="020B0604020202020204" pitchFamily="34" charset="0"/>
            </a:endParaRPr>
          </a:p>
        </p:txBody>
      </p:sp>
      <p:sp>
        <p:nvSpPr>
          <p:cNvPr id="18" name="object 132">
            <a:extLst>
              <a:ext uri="{FF2B5EF4-FFF2-40B4-BE49-F238E27FC236}">
                <a16:creationId xmlns:a16="http://schemas.microsoft.com/office/drawing/2014/main" id="{F238FA0D-8AB7-7EE3-8012-0D38DCF89CFD}"/>
              </a:ext>
            </a:extLst>
          </p:cNvPr>
          <p:cNvSpPr/>
          <p:nvPr/>
        </p:nvSpPr>
        <p:spPr>
          <a:xfrm>
            <a:off x="5791759" y="5016129"/>
            <a:ext cx="1180205" cy="823854"/>
          </a:xfrm>
          <a:custGeom>
            <a:avLst/>
            <a:gdLst/>
            <a:ahLst/>
            <a:cxnLst/>
            <a:rect l="l" t="t" r="r" b="b"/>
            <a:pathLst>
              <a:path w="1047750" h="697230">
                <a:moveTo>
                  <a:pt x="0" y="696899"/>
                </a:moveTo>
                <a:lnTo>
                  <a:pt x="1047280" y="696899"/>
                </a:lnTo>
                <a:lnTo>
                  <a:pt x="1047280" y="0"/>
                </a:lnTo>
                <a:lnTo>
                  <a:pt x="0" y="0"/>
                </a:lnTo>
                <a:lnTo>
                  <a:pt x="0" y="696899"/>
                </a:lnTo>
                <a:close/>
              </a:path>
            </a:pathLst>
          </a:custGeom>
          <a:solidFill>
            <a:srgbClr val="75BE43"/>
          </a:solidFill>
        </p:spPr>
        <p:txBody>
          <a:bodyPr wrap="square" lIns="0" tIns="0" rIns="0" bIns="0" rtlCol="0"/>
          <a:lstStyle/>
          <a:p>
            <a:pPr marL="0" marR="0" lvl="0" indent="0" algn="l" defTabSz="746425" rtl="0" eaLnBrk="1" fontAlgn="auto" latinLnBrk="0" hangingPunct="1">
              <a:lnSpc>
                <a:spcPct val="100000"/>
              </a:lnSpc>
              <a:spcBef>
                <a:spcPts val="0"/>
              </a:spcBef>
              <a:spcAft>
                <a:spcPts val="0"/>
              </a:spcAft>
              <a:buClrTx/>
              <a:buSzTx/>
              <a:buFontTx/>
              <a:buNone/>
              <a:tabLst/>
              <a:defRPr/>
            </a:pPr>
            <a:endParaRPr kumimoji="0" sz="1903" b="0" i="0" u="none" strike="noStrike" kern="1200" cap="none" spc="0" normalizeH="0" baseline="0" noProof="0">
              <a:ln>
                <a:noFill/>
              </a:ln>
              <a:solidFill>
                <a:prstClr val="black"/>
              </a:solidFill>
              <a:effectLst/>
              <a:uLnTx/>
              <a:uFillTx/>
              <a:latin typeface="Calibri"/>
              <a:ea typeface="ＭＳ Ｐゴシック" panose="020B0600070205080204" pitchFamily="34" charset="-128"/>
              <a:cs typeface="+mn-cs"/>
            </a:endParaRPr>
          </a:p>
        </p:txBody>
      </p:sp>
      <p:sp>
        <p:nvSpPr>
          <p:cNvPr id="19" name="object 135">
            <a:extLst>
              <a:ext uri="{FF2B5EF4-FFF2-40B4-BE49-F238E27FC236}">
                <a16:creationId xmlns:a16="http://schemas.microsoft.com/office/drawing/2014/main" id="{D21E4651-8626-9311-1CBC-BE9AFD1F4F70}"/>
              </a:ext>
            </a:extLst>
          </p:cNvPr>
          <p:cNvSpPr txBox="1"/>
          <p:nvPr/>
        </p:nvSpPr>
        <p:spPr>
          <a:xfrm>
            <a:off x="6059378" y="5176097"/>
            <a:ext cx="677724" cy="322691"/>
          </a:xfrm>
          <a:prstGeom prst="rect">
            <a:avLst/>
          </a:prstGeom>
        </p:spPr>
        <p:txBody>
          <a:bodyPr vert="horz" wrap="square" lIns="0" tIns="14770" rIns="0" bIns="0" rtlCol="0">
            <a:spAutoFit/>
          </a:bodyPr>
          <a:lstStyle/>
          <a:p>
            <a:pPr marL="13427" marR="0" lvl="0" indent="0" algn="ctr" defTabSz="746425" rtl="0" eaLnBrk="1" fontAlgn="auto" latinLnBrk="0" hangingPunct="1">
              <a:lnSpc>
                <a:spcPct val="100000"/>
              </a:lnSpc>
              <a:spcBef>
                <a:spcPts val="116"/>
              </a:spcBef>
              <a:spcAft>
                <a:spcPts val="0"/>
              </a:spcAft>
              <a:buClrTx/>
              <a:buSzTx/>
              <a:buFontTx/>
              <a:buNone/>
              <a:tabLst/>
              <a:defRPr/>
            </a:pPr>
            <a:r>
              <a:rPr kumimoji="0" lang="tr-TR" sz="2000" b="1" i="0" u="none" strike="noStrike" kern="1200" cap="none" spc="5" normalizeH="0" baseline="0" noProof="0" dirty="0">
                <a:ln>
                  <a:noFill/>
                </a:ln>
                <a:solidFill>
                  <a:srgbClr val="FFFFFF"/>
                </a:solidFill>
                <a:effectLst/>
                <a:uLnTx/>
                <a:uFillTx/>
                <a:latin typeface="Arial" panose="020B0604020202020204" pitchFamily="34" charset="0"/>
                <a:ea typeface="Helvetica Neue Condensed" panose="02000503000000020004" pitchFamily="2" charset="0"/>
                <a:cs typeface="Arial" panose="020B0604020202020204" pitchFamily="34" charset="0"/>
              </a:rPr>
              <a:t>SV</a:t>
            </a:r>
            <a:endParaRPr kumimoji="0" sz="2000" b="1" i="0" u="none" strike="noStrike" kern="1200" cap="none" spc="0" normalizeH="0" baseline="0" noProof="0" dirty="0">
              <a:ln>
                <a:noFill/>
              </a:ln>
              <a:solidFill>
                <a:prstClr val="black"/>
              </a:solidFill>
              <a:effectLst/>
              <a:uLnTx/>
              <a:uFillTx/>
              <a:latin typeface="Arial" panose="020B0604020202020204" pitchFamily="34" charset="0"/>
              <a:ea typeface="Helvetica Neue Condensed" panose="02000503000000020004" pitchFamily="2" charset="0"/>
              <a:cs typeface="Arial" panose="020B0604020202020204" pitchFamily="34" charset="0"/>
            </a:endParaRPr>
          </a:p>
        </p:txBody>
      </p:sp>
      <p:sp>
        <p:nvSpPr>
          <p:cNvPr id="20" name="object 136">
            <a:extLst>
              <a:ext uri="{FF2B5EF4-FFF2-40B4-BE49-F238E27FC236}">
                <a16:creationId xmlns:a16="http://schemas.microsoft.com/office/drawing/2014/main" id="{A98E573F-40C0-E1B8-97F0-E796DFAFC9CD}"/>
              </a:ext>
            </a:extLst>
          </p:cNvPr>
          <p:cNvSpPr/>
          <p:nvPr/>
        </p:nvSpPr>
        <p:spPr>
          <a:xfrm>
            <a:off x="5791760" y="5669884"/>
            <a:ext cx="1180205" cy="387166"/>
          </a:xfrm>
          <a:custGeom>
            <a:avLst/>
            <a:gdLst/>
            <a:ahLst/>
            <a:cxnLst/>
            <a:rect l="l" t="t" r="r" b="b"/>
            <a:pathLst>
              <a:path w="1047750" h="327660">
                <a:moveTo>
                  <a:pt x="0" y="327431"/>
                </a:moveTo>
                <a:lnTo>
                  <a:pt x="1047280" y="327431"/>
                </a:lnTo>
                <a:lnTo>
                  <a:pt x="1047280" y="0"/>
                </a:lnTo>
                <a:lnTo>
                  <a:pt x="0" y="0"/>
                </a:lnTo>
                <a:lnTo>
                  <a:pt x="0" y="327431"/>
                </a:lnTo>
                <a:close/>
              </a:path>
            </a:pathLst>
          </a:custGeom>
          <a:solidFill>
            <a:srgbClr val="9A9C9C"/>
          </a:solidFill>
        </p:spPr>
        <p:txBody>
          <a:bodyPr wrap="square" lIns="0" tIns="0" rIns="0" bIns="0" rtlCol="0"/>
          <a:lstStyle/>
          <a:p>
            <a:pPr marL="0" marR="0" lvl="0" indent="0" algn="l" defTabSz="746425" rtl="0" eaLnBrk="1" fontAlgn="auto" latinLnBrk="0" hangingPunct="1">
              <a:lnSpc>
                <a:spcPct val="100000"/>
              </a:lnSpc>
              <a:spcBef>
                <a:spcPts val="0"/>
              </a:spcBef>
              <a:spcAft>
                <a:spcPts val="0"/>
              </a:spcAft>
              <a:buClrTx/>
              <a:buSzTx/>
              <a:buFontTx/>
              <a:buNone/>
              <a:tabLst/>
              <a:defRPr/>
            </a:pPr>
            <a:endParaRPr kumimoji="0" sz="1903" b="0" i="0" u="none" strike="noStrike" kern="1200" cap="none" spc="0" normalizeH="0" baseline="0" noProof="0">
              <a:ln>
                <a:noFill/>
              </a:ln>
              <a:solidFill>
                <a:prstClr val="black"/>
              </a:solidFill>
              <a:effectLst/>
              <a:uLnTx/>
              <a:uFillTx/>
              <a:latin typeface="Calibri"/>
              <a:ea typeface="ＭＳ Ｐゴシック" panose="020B0600070205080204" pitchFamily="34" charset="-128"/>
              <a:cs typeface="+mn-cs"/>
            </a:endParaRPr>
          </a:p>
        </p:txBody>
      </p:sp>
      <p:sp>
        <p:nvSpPr>
          <p:cNvPr id="21" name="object 137">
            <a:extLst>
              <a:ext uri="{FF2B5EF4-FFF2-40B4-BE49-F238E27FC236}">
                <a16:creationId xmlns:a16="http://schemas.microsoft.com/office/drawing/2014/main" id="{1C138218-0521-0FAB-AF2D-7308E6BE85F6}"/>
              </a:ext>
            </a:extLst>
          </p:cNvPr>
          <p:cNvSpPr txBox="1"/>
          <p:nvPr/>
        </p:nvSpPr>
        <p:spPr>
          <a:xfrm>
            <a:off x="5996926" y="5696494"/>
            <a:ext cx="849034" cy="243713"/>
          </a:xfrm>
          <a:prstGeom prst="rect">
            <a:avLst/>
          </a:prstGeom>
        </p:spPr>
        <p:txBody>
          <a:bodyPr vert="horz" wrap="square" lIns="0" tIns="12756" rIns="0" bIns="0" rtlCol="0">
            <a:spAutoFit/>
          </a:bodyPr>
          <a:lstStyle/>
          <a:p>
            <a:pPr marL="13427" marR="0" lvl="0" indent="0" algn="ctr" defTabSz="746425" rtl="0" eaLnBrk="1" fontAlgn="auto" latinLnBrk="0" hangingPunct="1">
              <a:lnSpc>
                <a:spcPct val="100000"/>
              </a:lnSpc>
              <a:spcBef>
                <a:spcPts val="100"/>
              </a:spcBef>
              <a:spcAft>
                <a:spcPts val="0"/>
              </a:spcAft>
              <a:buClrTx/>
              <a:buSzTx/>
              <a:buFontTx/>
              <a:buNone/>
              <a:tabLst/>
              <a:defRPr/>
            </a:pPr>
            <a:r>
              <a:rPr kumimoji="0" lang="tr-TR" sz="1500" b="1" i="0" u="none" strike="noStrike" kern="1200" cap="none" spc="-11" normalizeH="0" baseline="0" noProof="0" dirty="0">
                <a:ln>
                  <a:noFill/>
                </a:ln>
                <a:solidFill>
                  <a:srgbClr val="FFFFFF"/>
                </a:solidFill>
                <a:effectLst/>
                <a:uLnTx/>
                <a:uFillTx/>
                <a:latin typeface="Arial" panose="020B0604020202020204" pitchFamily="34" charset="0"/>
                <a:ea typeface="Helvetica Neue Condensed" panose="02000503000000020004" pitchFamily="2" charset="0"/>
                <a:cs typeface="Arial" panose="020B0604020202020204" pitchFamily="34" charset="0"/>
              </a:rPr>
              <a:t>50%</a:t>
            </a:r>
            <a:endParaRPr kumimoji="0" sz="1500" b="1" i="0" u="none" strike="noStrike" kern="1200" cap="none" spc="0" normalizeH="0" baseline="0" noProof="0" dirty="0">
              <a:ln>
                <a:noFill/>
              </a:ln>
              <a:solidFill>
                <a:prstClr val="black"/>
              </a:solidFill>
              <a:effectLst/>
              <a:uLnTx/>
              <a:uFillTx/>
              <a:latin typeface="Arial" panose="020B0604020202020204" pitchFamily="34" charset="0"/>
              <a:ea typeface="Helvetica Neue Condensed" panose="02000503000000020004" pitchFamily="2" charset="0"/>
              <a:cs typeface="Arial" panose="020B0604020202020204" pitchFamily="34" charset="0"/>
            </a:endParaRPr>
          </a:p>
        </p:txBody>
      </p:sp>
      <p:sp>
        <p:nvSpPr>
          <p:cNvPr id="22" name="Textfeld 21">
            <a:extLst>
              <a:ext uri="{FF2B5EF4-FFF2-40B4-BE49-F238E27FC236}">
                <a16:creationId xmlns:a16="http://schemas.microsoft.com/office/drawing/2014/main" id="{1AF348DD-CEB2-4CC8-3289-2EED0CB57F04}"/>
              </a:ext>
            </a:extLst>
          </p:cNvPr>
          <p:cNvSpPr txBox="1"/>
          <p:nvPr/>
        </p:nvSpPr>
        <p:spPr>
          <a:xfrm>
            <a:off x="2977695" y="1480600"/>
            <a:ext cx="2361897" cy="477054"/>
          </a:xfrm>
          <a:prstGeom prst="rect">
            <a:avLst/>
          </a:prstGeom>
          <a:noFill/>
        </p:spPr>
        <p:txBody>
          <a:bodyPr wrap="square" rtlCol="0">
            <a:spAutoFit/>
          </a:bodyPr>
          <a:lstStyle/>
          <a:p>
            <a:pPr algn="ctr"/>
            <a:r>
              <a:rPr lang="de-DE" sz="2500" b="1" dirty="0"/>
              <a:t>2500VP</a:t>
            </a:r>
          </a:p>
        </p:txBody>
      </p:sp>
      <p:sp>
        <p:nvSpPr>
          <p:cNvPr id="23" name="Textfeld 22">
            <a:extLst>
              <a:ext uri="{FF2B5EF4-FFF2-40B4-BE49-F238E27FC236}">
                <a16:creationId xmlns:a16="http://schemas.microsoft.com/office/drawing/2014/main" id="{E501C8E8-BD57-2F39-0C43-038823485A35}"/>
              </a:ext>
            </a:extLst>
          </p:cNvPr>
          <p:cNvSpPr txBox="1"/>
          <p:nvPr/>
        </p:nvSpPr>
        <p:spPr>
          <a:xfrm>
            <a:off x="2977694" y="3874642"/>
            <a:ext cx="2361897" cy="477054"/>
          </a:xfrm>
          <a:prstGeom prst="rect">
            <a:avLst/>
          </a:prstGeom>
          <a:noFill/>
        </p:spPr>
        <p:txBody>
          <a:bodyPr wrap="square" rtlCol="0">
            <a:spAutoFit/>
          </a:bodyPr>
          <a:lstStyle/>
          <a:p>
            <a:pPr algn="ctr"/>
            <a:r>
              <a:rPr lang="de-DE" sz="2500" b="1" dirty="0"/>
              <a:t>500VP</a:t>
            </a:r>
          </a:p>
        </p:txBody>
      </p:sp>
      <p:sp>
        <p:nvSpPr>
          <p:cNvPr id="24" name="Textfeld 23">
            <a:extLst>
              <a:ext uri="{FF2B5EF4-FFF2-40B4-BE49-F238E27FC236}">
                <a16:creationId xmlns:a16="http://schemas.microsoft.com/office/drawing/2014/main" id="{BBAEBF6C-EC28-FE97-22DB-EFF469378ABB}"/>
              </a:ext>
            </a:extLst>
          </p:cNvPr>
          <p:cNvSpPr txBox="1"/>
          <p:nvPr/>
        </p:nvSpPr>
        <p:spPr>
          <a:xfrm>
            <a:off x="2977695" y="2686417"/>
            <a:ext cx="2361897" cy="477054"/>
          </a:xfrm>
          <a:prstGeom prst="rect">
            <a:avLst/>
          </a:prstGeom>
          <a:noFill/>
        </p:spPr>
        <p:txBody>
          <a:bodyPr wrap="square" rtlCol="0">
            <a:spAutoFit/>
          </a:bodyPr>
          <a:lstStyle/>
          <a:p>
            <a:pPr algn="ctr"/>
            <a:r>
              <a:rPr lang="de-DE" sz="2500" b="1" dirty="0"/>
              <a:t>2500VP</a:t>
            </a:r>
          </a:p>
        </p:txBody>
      </p:sp>
      <p:sp>
        <p:nvSpPr>
          <p:cNvPr id="25" name="object 132">
            <a:extLst>
              <a:ext uri="{FF2B5EF4-FFF2-40B4-BE49-F238E27FC236}">
                <a16:creationId xmlns:a16="http://schemas.microsoft.com/office/drawing/2014/main" id="{44AD68B1-FB44-7EBA-F3A7-A6C2FDFE758F}"/>
              </a:ext>
            </a:extLst>
          </p:cNvPr>
          <p:cNvSpPr/>
          <p:nvPr/>
        </p:nvSpPr>
        <p:spPr>
          <a:xfrm>
            <a:off x="5791759" y="95304"/>
            <a:ext cx="1180205" cy="823854"/>
          </a:xfrm>
          <a:custGeom>
            <a:avLst/>
            <a:gdLst/>
            <a:ahLst/>
            <a:cxnLst/>
            <a:rect l="l" t="t" r="r" b="b"/>
            <a:pathLst>
              <a:path w="1047750" h="697230">
                <a:moveTo>
                  <a:pt x="0" y="696899"/>
                </a:moveTo>
                <a:lnTo>
                  <a:pt x="1047280" y="696899"/>
                </a:lnTo>
                <a:lnTo>
                  <a:pt x="1047280" y="0"/>
                </a:lnTo>
                <a:lnTo>
                  <a:pt x="0" y="0"/>
                </a:lnTo>
                <a:lnTo>
                  <a:pt x="0" y="696899"/>
                </a:lnTo>
                <a:close/>
              </a:path>
            </a:pathLst>
          </a:custGeom>
          <a:solidFill>
            <a:srgbClr val="75BE43"/>
          </a:solidFill>
        </p:spPr>
        <p:txBody>
          <a:bodyPr wrap="square" lIns="0" tIns="0" rIns="0" bIns="0" rtlCol="0"/>
          <a:lstStyle/>
          <a:p>
            <a:pPr marL="0" marR="0" lvl="0" indent="0" algn="l" defTabSz="746425" rtl="0" eaLnBrk="1" fontAlgn="auto" latinLnBrk="0" hangingPunct="1">
              <a:lnSpc>
                <a:spcPct val="100000"/>
              </a:lnSpc>
              <a:spcBef>
                <a:spcPts val="0"/>
              </a:spcBef>
              <a:spcAft>
                <a:spcPts val="0"/>
              </a:spcAft>
              <a:buClrTx/>
              <a:buSzTx/>
              <a:buFontTx/>
              <a:buNone/>
              <a:tabLst/>
              <a:defRPr/>
            </a:pPr>
            <a:endParaRPr kumimoji="0" sz="1903" b="0" i="0" u="none" strike="noStrike" kern="1200" cap="none" spc="0" normalizeH="0" baseline="0" noProof="0">
              <a:ln>
                <a:noFill/>
              </a:ln>
              <a:solidFill>
                <a:prstClr val="black"/>
              </a:solidFill>
              <a:effectLst/>
              <a:uLnTx/>
              <a:uFillTx/>
              <a:latin typeface="Calibri"/>
              <a:ea typeface="ＭＳ Ｐゴシック" panose="020B0600070205080204" pitchFamily="34" charset="-128"/>
              <a:cs typeface="+mn-cs"/>
            </a:endParaRPr>
          </a:p>
        </p:txBody>
      </p:sp>
      <p:sp>
        <p:nvSpPr>
          <p:cNvPr id="26" name="object 135">
            <a:extLst>
              <a:ext uri="{FF2B5EF4-FFF2-40B4-BE49-F238E27FC236}">
                <a16:creationId xmlns:a16="http://schemas.microsoft.com/office/drawing/2014/main" id="{6A5650E7-EB4F-22CB-E757-BE852F4CD8B8}"/>
              </a:ext>
            </a:extLst>
          </p:cNvPr>
          <p:cNvSpPr txBox="1"/>
          <p:nvPr/>
        </p:nvSpPr>
        <p:spPr>
          <a:xfrm>
            <a:off x="6059378" y="255272"/>
            <a:ext cx="677724" cy="322691"/>
          </a:xfrm>
          <a:prstGeom prst="rect">
            <a:avLst/>
          </a:prstGeom>
        </p:spPr>
        <p:txBody>
          <a:bodyPr vert="horz" wrap="square" lIns="0" tIns="14770" rIns="0" bIns="0" rtlCol="0">
            <a:spAutoFit/>
          </a:bodyPr>
          <a:lstStyle/>
          <a:p>
            <a:pPr marL="13427" marR="0" lvl="0" indent="0" algn="ctr" defTabSz="746425" rtl="0" eaLnBrk="1" fontAlgn="auto" latinLnBrk="0" hangingPunct="1">
              <a:lnSpc>
                <a:spcPct val="100000"/>
              </a:lnSpc>
              <a:spcBef>
                <a:spcPts val="116"/>
              </a:spcBef>
              <a:spcAft>
                <a:spcPts val="0"/>
              </a:spcAft>
              <a:buClrTx/>
              <a:buSzTx/>
              <a:buFontTx/>
              <a:buNone/>
              <a:tabLst/>
              <a:defRPr/>
            </a:pPr>
            <a:r>
              <a:rPr lang="tr-TR" sz="2000" b="1" spc="5" dirty="0">
                <a:solidFill>
                  <a:srgbClr val="FFFFFF"/>
                </a:solidFill>
                <a:latin typeface="Arial" panose="020B0604020202020204" pitchFamily="34" charset="0"/>
                <a:ea typeface="Helvetica Neue Condensed" panose="02000503000000020004" pitchFamily="2" charset="0"/>
                <a:cs typeface="Arial" panose="020B0604020202020204" pitchFamily="34" charset="0"/>
              </a:rPr>
              <a:t>DU</a:t>
            </a:r>
            <a:endParaRPr kumimoji="0" sz="2000" b="1" i="0" u="none" strike="noStrike" kern="1200" cap="none" spc="0" normalizeH="0" baseline="0" noProof="0" dirty="0">
              <a:ln>
                <a:noFill/>
              </a:ln>
              <a:solidFill>
                <a:prstClr val="black"/>
              </a:solidFill>
              <a:effectLst/>
              <a:uLnTx/>
              <a:uFillTx/>
              <a:latin typeface="Arial" panose="020B0604020202020204" pitchFamily="34" charset="0"/>
              <a:ea typeface="Helvetica Neue Condensed" panose="02000503000000020004" pitchFamily="2" charset="0"/>
              <a:cs typeface="Arial" panose="020B0604020202020204" pitchFamily="34" charset="0"/>
            </a:endParaRPr>
          </a:p>
        </p:txBody>
      </p:sp>
      <p:sp>
        <p:nvSpPr>
          <p:cNvPr id="27" name="object 136">
            <a:extLst>
              <a:ext uri="{FF2B5EF4-FFF2-40B4-BE49-F238E27FC236}">
                <a16:creationId xmlns:a16="http://schemas.microsoft.com/office/drawing/2014/main" id="{1F2ABB7E-3F49-7213-1220-1DE186E0558E}"/>
              </a:ext>
            </a:extLst>
          </p:cNvPr>
          <p:cNvSpPr/>
          <p:nvPr/>
        </p:nvSpPr>
        <p:spPr>
          <a:xfrm>
            <a:off x="5791760" y="749059"/>
            <a:ext cx="1180205" cy="387166"/>
          </a:xfrm>
          <a:custGeom>
            <a:avLst/>
            <a:gdLst/>
            <a:ahLst/>
            <a:cxnLst/>
            <a:rect l="l" t="t" r="r" b="b"/>
            <a:pathLst>
              <a:path w="1047750" h="327660">
                <a:moveTo>
                  <a:pt x="0" y="327431"/>
                </a:moveTo>
                <a:lnTo>
                  <a:pt x="1047280" y="327431"/>
                </a:lnTo>
                <a:lnTo>
                  <a:pt x="1047280" y="0"/>
                </a:lnTo>
                <a:lnTo>
                  <a:pt x="0" y="0"/>
                </a:lnTo>
                <a:lnTo>
                  <a:pt x="0" y="327431"/>
                </a:lnTo>
                <a:close/>
              </a:path>
            </a:pathLst>
          </a:custGeom>
          <a:solidFill>
            <a:srgbClr val="9A9C9C"/>
          </a:solidFill>
        </p:spPr>
        <p:txBody>
          <a:bodyPr wrap="square" lIns="0" tIns="0" rIns="0" bIns="0" rtlCol="0"/>
          <a:lstStyle/>
          <a:p>
            <a:pPr marL="0" marR="0" lvl="0" indent="0" algn="l" defTabSz="746425" rtl="0" eaLnBrk="1" fontAlgn="auto" latinLnBrk="0" hangingPunct="1">
              <a:lnSpc>
                <a:spcPct val="100000"/>
              </a:lnSpc>
              <a:spcBef>
                <a:spcPts val="0"/>
              </a:spcBef>
              <a:spcAft>
                <a:spcPts val="0"/>
              </a:spcAft>
              <a:buClrTx/>
              <a:buSzTx/>
              <a:buFontTx/>
              <a:buNone/>
              <a:tabLst/>
              <a:defRPr/>
            </a:pPr>
            <a:endParaRPr kumimoji="0" sz="1903" b="0" i="0" u="none" strike="noStrike" kern="1200" cap="none" spc="0" normalizeH="0" baseline="0" noProof="0">
              <a:ln>
                <a:noFill/>
              </a:ln>
              <a:solidFill>
                <a:prstClr val="black"/>
              </a:solidFill>
              <a:effectLst/>
              <a:uLnTx/>
              <a:uFillTx/>
              <a:latin typeface="Calibri"/>
              <a:ea typeface="ＭＳ Ｐゴシック" panose="020B0600070205080204" pitchFamily="34" charset="-128"/>
              <a:cs typeface="+mn-cs"/>
            </a:endParaRPr>
          </a:p>
        </p:txBody>
      </p:sp>
      <p:sp>
        <p:nvSpPr>
          <p:cNvPr id="28" name="object 137">
            <a:extLst>
              <a:ext uri="{FF2B5EF4-FFF2-40B4-BE49-F238E27FC236}">
                <a16:creationId xmlns:a16="http://schemas.microsoft.com/office/drawing/2014/main" id="{64CB1A41-E44D-F015-B1AD-4E4109241F30}"/>
              </a:ext>
            </a:extLst>
          </p:cNvPr>
          <p:cNvSpPr txBox="1"/>
          <p:nvPr/>
        </p:nvSpPr>
        <p:spPr>
          <a:xfrm>
            <a:off x="5996926" y="775669"/>
            <a:ext cx="849034" cy="243713"/>
          </a:xfrm>
          <a:prstGeom prst="rect">
            <a:avLst/>
          </a:prstGeom>
        </p:spPr>
        <p:txBody>
          <a:bodyPr vert="horz" wrap="square" lIns="0" tIns="12756" rIns="0" bIns="0" rtlCol="0">
            <a:spAutoFit/>
          </a:bodyPr>
          <a:lstStyle/>
          <a:p>
            <a:pPr marL="13427" marR="0" lvl="0" indent="0" algn="ctr" defTabSz="746425" rtl="0" eaLnBrk="1" fontAlgn="auto" latinLnBrk="0" hangingPunct="1">
              <a:lnSpc>
                <a:spcPct val="100000"/>
              </a:lnSpc>
              <a:spcBef>
                <a:spcPts val="100"/>
              </a:spcBef>
              <a:spcAft>
                <a:spcPts val="0"/>
              </a:spcAft>
              <a:buClrTx/>
              <a:buSzTx/>
              <a:buFontTx/>
              <a:buNone/>
              <a:tabLst/>
              <a:defRPr/>
            </a:pPr>
            <a:r>
              <a:rPr kumimoji="0" lang="tr-TR" sz="1500" b="1" i="0" u="none" strike="noStrike" kern="1200" cap="none" spc="-11" normalizeH="0" baseline="0" noProof="0" dirty="0">
                <a:ln>
                  <a:noFill/>
                </a:ln>
                <a:solidFill>
                  <a:srgbClr val="FFFFFF"/>
                </a:solidFill>
                <a:effectLst/>
                <a:uLnTx/>
                <a:uFillTx/>
                <a:latin typeface="Arial" panose="020B0604020202020204" pitchFamily="34" charset="0"/>
                <a:ea typeface="Helvetica Neue Condensed" panose="02000503000000020004" pitchFamily="2" charset="0"/>
                <a:cs typeface="Arial" panose="020B0604020202020204" pitchFamily="34" charset="0"/>
              </a:rPr>
              <a:t>50%</a:t>
            </a:r>
            <a:endParaRPr kumimoji="0" sz="1500" b="1" i="0" u="none" strike="noStrike" kern="1200" cap="none" spc="0" normalizeH="0" baseline="0" noProof="0" dirty="0">
              <a:ln>
                <a:noFill/>
              </a:ln>
              <a:solidFill>
                <a:prstClr val="black"/>
              </a:solidFill>
              <a:effectLst/>
              <a:uLnTx/>
              <a:uFillTx/>
              <a:latin typeface="Arial" panose="020B0604020202020204" pitchFamily="34" charset="0"/>
              <a:ea typeface="Helvetica Neue Condensed" panose="02000503000000020004" pitchFamily="2" charset="0"/>
              <a:cs typeface="Arial" panose="020B0604020202020204" pitchFamily="34" charset="0"/>
            </a:endParaRPr>
          </a:p>
        </p:txBody>
      </p:sp>
      <p:sp>
        <p:nvSpPr>
          <p:cNvPr id="29" name="Textfeld 28">
            <a:extLst>
              <a:ext uri="{FF2B5EF4-FFF2-40B4-BE49-F238E27FC236}">
                <a16:creationId xmlns:a16="http://schemas.microsoft.com/office/drawing/2014/main" id="{B8012497-52D3-FD06-27A0-445D746D944A}"/>
              </a:ext>
            </a:extLst>
          </p:cNvPr>
          <p:cNvSpPr txBox="1"/>
          <p:nvPr/>
        </p:nvSpPr>
        <p:spPr>
          <a:xfrm>
            <a:off x="3494018" y="5098915"/>
            <a:ext cx="1329247" cy="477054"/>
          </a:xfrm>
          <a:prstGeom prst="rect">
            <a:avLst/>
          </a:prstGeom>
          <a:noFill/>
        </p:spPr>
        <p:txBody>
          <a:bodyPr wrap="square" rtlCol="0">
            <a:spAutoFit/>
          </a:bodyPr>
          <a:lstStyle/>
          <a:p>
            <a:r>
              <a:rPr lang="de-DE" sz="2500" b="1" dirty="0"/>
              <a:t>5000VP</a:t>
            </a:r>
          </a:p>
        </p:txBody>
      </p:sp>
      <p:sp>
        <p:nvSpPr>
          <p:cNvPr id="30" name="Textfeld 29">
            <a:extLst>
              <a:ext uri="{FF2B5EF4-FFF2-40B4-BE49-F238E27FC236}">
                <a16:creationId xmlns:a16="http://schemas.microsoft.com/office/drawing/2014/main" id="{91286F89-4BA8-3D0A-8177-A7E2E36A6B66}"/>
              </a:ext>
            </a:extLst>
          </p:cNvPr>
          <p:cNvSpPr txBox="1"/>
          <p:nvPr/>
        </p:nvSpPr>
        <p:spPr>
          <a:xfrm>
            <a:off x="7968343" y="1572524"/>
            <a:ext cx="6183084" cy="477054"/>
          </a:xfrm>
          <a:prstGeom prst="rect">
            <a:avLst/>
          </a:prstGeom>
          <a:noFill/>
        </p:spPr>
        <p:txBody>
          <a:bodyPr wrap="square">
            <a:spAutoFit/>
          </a:bodyPr>
          <a:lstStyle/>
          <a:p>
            <a:r>
              <a:rPr lang="de-DE" sz="2500" b="1" dirty="0">
                <a:sym typeface="Wingdings" pitchFamily="2" charset="2"/>
              </a:rPr>
              <a:t> 5%</a:t>
            </a:r>
            <a:endParaRPr lang="de-DE" sz="2500" b="1" dirty="0"/>
          </a:p>
        </p:txBody>
      </p:sp>
      <p:sp>
        <p:nvSpPr>
          <p:cNvPr id="31" name="Textfeld 30">
            <a:extLst>
              <a:ext uri="{FF2B5EF4-FFF2-40B4-BE49-F238E27FC236}">
                <a16:creationId xmlns:a16="http://schemas.microsoft.com/office/drawing/2014/main" id="{3D2F9B4C-D0AD-ADFC-6D0C-0241A01F789E}"/>
              </a:ext>
            </a:extLst>
          </p:cNvPr>
          <p:cNvSpPr txBox="1"/>
          <p:nvPr/>
        </p:nvSpPr>
        <p:spPr>
          <a:xfrm>
            <a:off x="7968343" y="2699849"/>
            <a:ext cx="7162800" cy="477054"/>
          </a:xfrm>
          <a:prstGeom prst="rect">
            <a:avLst/>
          </a:prstGeom>
          <a:noFill/>
        </p:spPr>
        <p:txBody>
          <a:bodyPr wrap="square">
            <a:spAutoFit/>
          </a:bodyPr>
          <a:lstStyle/>
          <a:p>
            <a:r>
              <a:rPr lang="de-DE" sz="2500" b="1" dirty="0">
                <a:sym typeface="Wingdings" pitchFamily="2" charset="2"/>
              </a:rPr>
              <a:t> 5%</a:t>
            </a:r>
            <a:endParaRPr lang="de-DE" sz="2500" b="1" dirty="0"/>
          </a:p>
        </p:txBody>
      </p:sp>
      <p:sp>
        <p:nvSpPr>
          <p:cNvPr id="32" name="Textfeld 31">
            <a:extLst>
              <a:ext uri="{FF2B5EF4-FFF2-40B4-BE49-F238E27FC236}">
                <a16:creationId xmlns:a16="http://schemas.microsoft.com/office/drawing/2014/main" id="{8E5A675E-C869-317F-C7B9-69E8F1300D06}"/>
              </a:ext>
            </a:extLst>
          </p:cNvPr>
          <p:cNvSpPr txBox="1"/>
          <p:nvPr/>
        </p:nvSpPr>
        <p:spPr>
          <a:xfrm>
            <a:off x="7968343" y="3870367"/>
            <a:ext cx="7656284" cy="477054"/>
          </a:xfrm>
          <a:prstGeom prst="rect">
            <a:avLst/>
          </a:prstGeom>
          <a:noFill/>
        </p:spPr>
        <p:txBody>
          <a:bodyPr wrap="square">
            <a:spAutoFit/>
          </a:bodyPr>
          <a:lstStyle/>
          <a:p>
            <a:r>
              <a:rPr lang="de-DE" sz="2500" b="1" dirty="0">
                <a:sym typeface="Wingdings" pitchFamily="2" charset="2"/>
              </a:rPr>
              <a:t> 1%</a:t>
            </a:r>
            <a:endParaRPr lang="de-DE" sz="2500" b="1" dirty="0"/>
          </a:p>
        </p:txBody>
      </p:sp>
      <p:sp>
        <p:nvSpPr>
          <p:cNvPr id="33" name="Textfeld 32">
            <a:extLst>
              <a:ext uri="{FF2B5EF4-FFF2-40B4-BE49-F238E27FC236}">
                <a16:creationId xmlns:a16="http://schemas.microsoft.com/office/drawing/2014/main" id="{C7C1BD15-1C69-F59F-3312-BBCE275EE636}"/>
              </a:ext>
            </a:extLst>
          </p:cNvPr>
          <p:cNvSpPr txBox="1"/>
          <p:nvPr/>
        </p:nvSpPr>
        <p:spPr>
          <a:xfrm>
            <a:off x="7968343" y="5098915"/>
            <a:ext cx="7903028" cy="477054"/>
          </a:xfrm>
          <a:prstGeom prst="rect">
            <a:avLst/>
          </a:prstGeom>
          <a:noFill/>
        </p:spPr>
        <p:txBody>
          <a:bodyPr wrap="square">
            <a:spAutoFit/>
          </a:bodyPr>
          <a:lstStyle/>
          <a:p>
            <a:r>
              <a:rPr lang="de-DE" sz="2500" b="1" dirty="0">
                <a:sym typeface="Wingdings" pitchFamily="2" charset="2"/>
              </a:rPr>
              <a:t> 4%</a:t>
            </a:r>
            <a:endParaRPr lang="de-DE" sz="2500" b="1" dirty="0"/>
          </a:p>
        </p:txBody>
      </p:sp>
    </p:spTree>
    <p:extLst>
      <p:ext uri="{BB962C8B-B14F-4D97-AF65-F5344CB8AC3E}">
        <p14:creationId xmlns:p14="http://schemas.microsoft.com/office/powerpoint/2010/main" val="1760058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additive="base">
                                        <p:cTn id="13" dur="500" fill="hold"/>
                                        <p:tgtEl>
                                          <p:spTgt spid="24"/>
                                        </p:tgtEl>
                                        <p:attrNameLst>
                                          <p:attrName>ppt_x</p:attrName>
                                        </p:attrNameLst>
                                      </p:cBhvr>
                                      <p:tavLst>
                                        <p:tav tm="0">
                                          <p:val>
                                            <p:strVal val="#ppt_x"/>
                                          </p:val>
                                        </p:tav>
                                        <p:tav tm="100000">
                                          <p:val>
                                            <p:strVal val="#ppt_x"/>
                                          </p:val>
                                        </p:tav>
                                      </p:tavLst>
                                    </p:anim>
                                    <p:anim calcmode="lin" valueType="num">
                                      <p:cBhvr additive="base">
                                        <p:cTn id="1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ppt_x"/>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9"/>
                                        </p:tgtEl>
                                        <p:attrNameLst>
                                          <p:attrName>style.visibility</p:attrName>
                                        </p:attrNameLst>
                                      </p:cBhvr>
                                      <p:to>
                                        <p:strVal val="visible"/>
                                      </p:to>
                                    </p:set>
                                    <p:anim calcmode="lin" valueType="num">
                                      <p:cBhvr additive="base">
                                        <p:cTn id="25" dur="500" fill="hold"/>
                                        <p:tgtEl>
                                          <p:spTgt spid="29"/>
                                        </p:tgtEl>
                                        <p:attrNameLst>
                                          <p:attrName>ppt_x</p:attrName>
                                        </p:attrNameLst>
                                      </p:cBhvr>
                                      <p:tavLst>
                                        <p:tav tm="0">
                                          <p:val>
                                            <p:strVal val="#ppt_x"/>
                                          </p:val>
                                        </p:tav>
                                        <p:tav tm="100000">
                                          <p:val>
                                            <p:strVal val="#ppt_x"/>
                                          </p:val>
                                        </p:tav>
                                      </p:tavLst>
                                    </p:anim>
                                    <p:anim calcmode="lin" valueType="num">
                                      <p:cBhvr additive="base">
                                        <p:cTn id="26"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0">
                                            <p:txEl>
                                              <p:pRg st="0" end="0"/>
                                            </p:txEl>
                                          </p:spTgt>
                                        </p:tgtEl>
                                        <p:attrNameLst>
                                          <p:attrName>style.visibility</p:attrName>
                                        </p:attrNameLst>
                                      </p:cBhvr>
                                      <p:to>
                                        <p:strVal val="visible"/>
                                      </p:to>
                                    </p:set>
                                    <p:anim calcmode="lin" valueType="num">
                                      <p:cBhvr additive="base">
                                        <p:cTn id="31"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1">
                                            <p:txEl>
                                              <p:pRg st="0" end="0"/>
                                            </p:txEl>
                                          </p:spTgt>
                                        </p:tgtEl>
                                        <p:attrNameLst>
                                          <p:attrName>style.visibility</p:attrName>
                                        </p:attrNameLst>
                                      </p:cBhvr>
                                      <p:to>
                                        <p:strVal val="visible"/>
                                      </p:to>
                                    </p:set>
                                    <p:anim calcmode="lin" valueType="num">
                                      <p:cBhvr additive="base">
                                        <p:cTn id="37" dur="500" fill="hold"/>
                                        <p:tgtEl>
                                          <p:spTgt spid="31">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2">
                                            <p:txEl>
                                              <p:pRg st="0" end="0"/>
                                            </p:txEl>
                                          </p:spTgt>
                                        </p:tgtEl>
                                        <p:attrNameLst>
                                          <p:attrName>style.visibility</p:attrName>
                                        </p:attrNameLst>
                                      </p:cBhvr>
                                      <p:to>
                                        <p:strVal val="visible"/>
                                      </p:to>
                                    </p:set>
                                    <p:anim calcmode="lin" valueType="num">
                                      <p:cBhvr additive="base">
                                        <p:cTn id="43"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3">
                                            <p:txEl>
                                              <p:pRg st="0" end="0"/>
                                            </p:txEl>
                                          </p:spTgt>
                                        </p:tgtEl>
                                        <p:attrNameLst>
                                          <p:attrName>style.visibility</p:attrName>
                                        </p:attrNameLst>
                                      </p:cBhvr>
                                      <p:to>
                                        <p:strVal val="visible"/>
                                      </p:to>
                                    </p:set>
                                    <p:anim calcmode="lin" valueType="num">
                                      <p:cBhvr additive="base">
                                        <p:cTn id="49" dur="500" fill="hold"/>
                                        <p:tgtEl>
                                          <p:spTgt spid="33">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7C9D562E-31DE-70A3-D73B-EFD9F2574E27}"/>
              </a:ext>
            </a:extLst>
          </p:cNvPr>
          <p:cNvSpPr>
            <a:spLocks noGrp="1"/>
          </p:cNvSpPr>
          <p:nvPr>
            <p:ph type="body" sz="quarter" idx="11"/>
          </p:nvPr>
        </p:nvSpPr>
        <p:spPr/>
        <p:txBody>
          <a:bodyPr/>
          <a:lstStyle/>
          <a:p>
            <a:endParaRPr lang="de-DE"/>
          </a:p>
        </p:txBody>
      </p:sp>
      <p:pic>
        <p:nvPicPr>
          <p:cNvPr id="6" name="Grafik 5">
            <a:extLst>
              <a:ext uri="{FF2B5EF4-FFF2-40B4-BE49-F238E27FC236}">
                <a16:creationId xmlns:a16="http://schemas.microsoft.com/office/drawing/2014/main" id="{FA71AEA7-1864-354D-7FF3-D40FCA76FF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1409" y="0"/>
            <a:ext cx="3928039" cy="6066971"/>
          </a:xfrm>
          <a:prstGeom prst="rect">
            <a:avLst/>
          </a:prstGeom>
        </p:spPr>
      </p:pic>
      <p:sp>
        <p:nvSpPr>
          <p:cNvPr id="7" name="Titel 1">
            <a:extLst>
              <a:ext uri="{FF2B5EF4-FFF2-40B4-BE49-F238E27FC236}">
                <a16:creationId xmlns:a16="http://schemas.microsoft.com/office/drawing/2014/main" id="{6F62D8EF-4D8F-976A-485A-7D075878910D}"/>
              </a:ext>
            </a:extLst>
          </p:cNvPr>
          <p:cNvSpPr txBox="1">
            <a:spLocks/>
          </p:cNvSpPr>
          <p:nvPr/>
        </p:nvSpPr>
        <p:spPr>
          <a:xfrm>
            <a:off x="81791" y="2324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53300B"/>
                </a:solidFill>
                <a:latin typeface="Arial" panose="020B0604020202020204" pitchFamily="34" charset="0"/>
                <a:ea typeface="+mj-ea"/>
                <a:cs typeface="Arial" panose="020B0604020202020204" pitchFamily="34" charset="0"/>
              </a:defRPr>
            </a:lvl1pPr>
          </a:lstStyle>
          <a:p>
            <a:r>
              <a:rPr lang="de-DE" dirty="0"/>
              <a:t>ROLL UPS</a:t>
            </a:r>
          </a:p>
        </p:txBody>
      </p:sp>
      <p:pic>
        <p:nvPicPr>
          <p:cNvPr id="9" name="Grafik 8">
            <a:extLst>
              <a:ext uri="{FF2B5EF4-FFF2-40B4-BE49-F238E27FC236}">
                <a16:creationId xmlns:a16="http://schemas.microsoft.com/office/drawing/2014/main" id="{4370AAF1-D9B3-BEBB-92BD-F3A28741D2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7218" y="-1"/>
            <a:ext cx="3719688" cy="6066971"/>
          </a:xfrm>
          <a:prstGeom prst="rect">
            <a:avLst/>
          </a:prstGeom>
        </p:spPr>
      </p:pic>
    </p:spTree>
    <p:extLst>
      <p:ext uri="{BB962C8B-B14F-4D97-AF65-F5344CB8AC3E}">
        <p14:creationId xmlns:p14="http://schemas.microsoft.com/office/powerpoint/2010/main" val="12157683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9EDD7A-19D6-1355-48D8-166E3695942F}"/>
              </a:ext>
            </a:extLst>
          </p:cNvPr>
          <p:cNvSpPr>
            <a:spLocks noGrp="1"/>
          </p:cNvSpPr>
          <p:nvPr>
            <p:ph type="title"/>
          </p:nvPr>
        </p:nvSpPr>
        <p:spPr>
          <a:xfrm>
            <a:off x="838200" y="3886049"/>
            <a:ext cx="10515599" cy="1325563"/>
          </a:xfrm>
        </p:spPr>
        <p:txBody>
          <a:bodyPr/>
          <a:lstStyle/>
          <a:p>
            <a:pPr algn="ctr"/>
            <a:r>
              <a:rPr lang="de-DE" b="1" dirty="0">
                <a:solidFill>
                  <a:srgbClr val="53300B"/>
                </a:solidFill>
                <a:latin typeface="Arial" panose="020B0604020202020204" pitchFamily="34" charset="0"/>
                <a:cs typeface="Arial" panose="020B0604020202020204" pitchFamily="34" charset="0"/>
              </a:rPr>
              <a:t>DIE TIEFE BESTIMMT DIE STABILITÄT DEINES GESCHÄFTS</a:t>
            </a:r>
            <a:endParaRPr lang="de-DE" dirty="0"/>
          </a:p>
        </p:txBody>
      </p:sp>
      <p:sp>
        <p:nvSpPr>
          <p:cNvPr id="4" name="Textplatzhalter 3">
            <a:extLst>
              <a:ext uri="{FF2B5EF4-FFF2-40B4-BE49-F238E27FC236}">
                <a16:creationId xmlns:a16="http://schemas.microsoft.com/office/drawing/2014/main" id="{0710A5D5-7099-B44D-316E-A427D8D88757}"/>
              </a:ext>
            </a:extLst>
          </p:cNvPr>
          <p:cNvSpPr>
            <a:spLocks noGrp="1"/>
          </p:cNvSpPr>
          <p:nvPr>
            <p:ph type="body" sz="quarter" idx="11"/>
          </p:nvPr>
        </p:nvSpPr>
        <p:spPr/>
        <p:txBody>
          <a:bodyPr/>
          <a:lstStyle/>
          <a:p>
            <a:endParaRPr lang="de-DE"/>
          </a:p>
        </p:txBody>
      </p:sp>
      <p:sp>
        <p:nvSpPr>
          <p:cNvPr id="3" name="Textfeld 2">
            <a:extLst>
              <a:ext uri="{FF2B5EF4-FFF2-40B4-BE49-F238E27FC236}">
                <a16:creationId xmlns:a16="http://schemas.microsoft.com/office/drawing/2014/main" id="{8CF876E2-9BBC-EBB6-8F2C-88779F3CCCDB}"/>
              </a:ext>
            </a:extLst>
          </p:cNvPr>
          <p:cNvSpPr txBox="1"/>
          <p:nvPr/>
        </p:nvSpPr>
        <p:spPr>
          <a:xfrm>
            <a:off x="3003641" y="434340"/>
            <a:ext cx="5749290" cy="769441"/>
          </a:xfrm>
          <a:prstGeom prst="rect">
            <a:avLst/>
          </a:prstGeom>
          <a:noFill/>
        </p:spPr>
        <p:txBody>
          <a:bodyPr wrap="square" rtlCol="0">
            <a:spAutoFit/>
          </a:bodyPr>
          <a:lstStyle/>
          <a:p>
            <a:r>
              <a:rPr lang="de-DE" sz="4400" b="1" dirty="0">
                <a:solidFill>
                  <a:srgbClr val="53300B"/>
                </a:solidFill>
                <a:latin typeface="Arial" panose="020B0604020202020204" pitchFamily="34" charset="0"/>
                <a:ea typeface="+mj-ea"/>
                <a:cs typeface="Arial" panose="020B0604020202020204" pitchFamily="34" charset="0"/>
              </a:rPr>
              <a:t>BREITE UND TIEFE</a:t>
            </a:r>
          </a:p>
        </p:txBody>
      </p:sp>
      <p:sp>
        <p:nvSpPr>
          <p:cNvPr id="5" name="Textfeld 4">
            <a:extLst>
              <a:ext uri="{FF2B5EF4-FFF2-40B4-BE49-F238E27FC236}">
                <a16:creationId xmlns:a16="http://schemas.microsoft.com/office/drawing/2014/main" id="{ADA7F09A-229A-8A8A-FAEE-F205CE244E16}"/>
              </a:ext>
            </a:extLst>
          </p:cNvPr>
          <p:cNvSpPr txBox="1"/>
          <p:nvPr/>
        </p:nvSpPr>
        <p:spPr>
          <a:xfrm>
            <a:off x="0" y="2220742"/>
            <a:ext cx="12192000" cy="1311128"/>
          </a:xfrm>
          <a:prstGeom prst="rect">
            <a:avLst/>
          </a:prstGeom>
          <a:noFill/>
        </p:spPr>
        <p:txBody>
          <a:bodyPr wrap="square" rtlCol="0">
            <a:spAutoFit/>
          </a:bodyPr>
          <a:lstStyle/>
          <a:p>
            <a:pPr algn="ctr">
              <a:lnSpc>
                <a:spcPct val="90000"/>
              </a:lnSpc>
              <a:spcBef>
                <a:spcPct val="0"/>
              </a:spcBef>
            </a:pPr>
            <a:r>
              <a:rPr lang="de-DE" sz="4400" b="1" dirty="0">
                <a:solidFill>
                  <a:srgbClr val="53300B"/>
                </a:solidFill>
                <a:latin typeface="Arial" panose="020B0604020202020204" pitchFamily="34" charset="0"/>
                <a:ea typeface="+mj-ea"/>
                <a:cs typeface="Arial" panose="020B0604020202020204" pitchFamily="34" charset="0"/>
              </a:rPr>
              <a:t>DIE BREITE AN FIRSTLINES BESTIMMT DEINEN SCHECK</a:t>
            </a:r>
          </a:p>
        </p:txBody>
      </p:sp>
    </p:spTree>
    <p:extLst>
      <p:ext uri="{BB962C8B-B14F-4D97-AF65-F5344CB8AC3E}">
        <p14:creationId xmlns:p14="http://schemas.microsoft.com/office/powerpoint/2010/main" val="2581091064"/>
      </p:ext>
    </p:extLst>
  </p:cSld>
  <p:clrMapOvr>
    <a:masterClrMapping/>
  </p:clrMapOvr>
</p:sld>
</file>

<file path=ppt/theme/theme1.xml><?xml version="1.0" encoding="utf-8"?>
<a:theme xmlns:a="http://schemas.openxmlformats.org/drawingml/2006/main" name="Designnew">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signnew" id="{79FB83BF-4113-1440-B70F-C04497E3A9E9}" vid="{A29E3D1C-47F1-7B4D-8920-92E30C9E9B14}"/>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Designnew</Template>
  <TotalTime>0</TotalTime>
  <Words>742</Words>
  <Application>Microsoft Office PowerPoint</Application>
  <PresentationFormat>Breitbild</PresentationFormat>
  <Paragraphs>155</Paragraphs>
  <Slides>12</Slides>
  <Notes>1</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12</vt:i4>
      </vt:variant>
    </vt:vector>
  </HeadingPairs>
  <TitlesOfParts>
    <vt:vector size="18" baseType="lpstr">
      <vt:lpstr>Arial</vt:lpstr>
      <vt:lpstr>Arial Rounded MT Bold</vt:lpstr>
      <vt:lpstr>Calibri</vt:lpstr>
      <vt:lpstr>Calibri Light</vt:lpstr>
      <vt:lpstr>Helvetica Neue Condensed</vt:lpstr>
      <vt:lpstr>Designnew</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DIE TIEFE BESTIMMT DIE STABILITÄT DEINES GESCHÄFTS</vt:lpstr>
      <vt:lpstr>01.FEBRUAR- 31.JANUAR 2K REQUALIFIKATION UM AUF 50% ZU BLEIBEN 10K REQUALIFIKATION UM SV ZU BEHALTEN FRÜH GENUG MIT DEINEN SUPERVISOR IN KONTAKT GEHEN </vt:lpstr>
      <vt:lpstr>MARKETINGPLAN MANIPULATIONS  TRAINING  VERPFLICHTENDE  SCHULUNG</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Sandra Herbst-Gangloff</dc:creator>
  <cp:lastModifiedBy>Fredi Jahnig</cp:lastModifiedBy>
  <cp:revision>13</cp:revision>
  <dcterms:created xsi:type="dcterms:W3CDTF">2022-10-04T13:03:47Z</dcterms:created>
  <dcterms:modified xsi:type="dcterms:W3CDTF">2022-10-18T07:53:04Z</dcterms:modified>
</cp:coreProperties>
</file>