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20" y="6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3B4200-1C43-8A6D-E266-B185EC9440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F2C0D87-7A57-B57C-62BE-4B5823AA89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AF7C8A-6610-1D3A-2623-A19CC7559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43A4755-A728-6004-CA34-7A2F5EEF0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7C4998-D200-5A2B-249B-81EADED9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104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0B60C-CCEC-A2AB-B9BB-C5639CF13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BD67A52-CA8D-EFA7-08F4-FEA11ED964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49DA7D5-D5D3-90E3-34F5-3B62D7F45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ADC2E9-0273-9D38-D021-421B16B51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35C048-85FD-35C1-A8D3-0D760A7E5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819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9A5F862-22F7-7DD6-D096-68108860D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C6FAFE-841E-D8D2-1858-7AA24E2697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BC60A-F68C-15F5-5B45-1AF611C82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AA23E6-F7C3-FE46-593F-21369520F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B6A718-C42D-CFBA-01A1-E2093E13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8985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1DF71-2DA2-7E7E-7722-E8EE45A0F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9B8537-7CEF-9A6E-400E-066B92097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A51B93-C4F9-DEC2-8A80-E78BF411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559E05C-F324-001E-D848-5A20141E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B16FA9B-875A-00B6-E237-05986B96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7789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52015F-80B0-8159-CBA3-9EBB7151C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E2CD1E-CDFE-3FAE-3B54-33785660E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4BB181E-2F9A-5D3B-8A36-B09C83232B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AB232AC-B89A-693E-5CF7-C2AF7B793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747610-0FB1-8FC1-81C4-80C25D260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183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51F8DC-C629-8699-73B7-062D6A547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C7706C-BBE7-C593-3E11-64ADBAF05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013156E-5AD1-0110-7FE0-99827B4EFE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812994E-36A3-2C60-C1BD-EA0ADFCE5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C1A9A77-5747-9A22-6464-811F47F9A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A285559-E71A-5480-F31F-9B11B058B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794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9378C2-260B-A33A-8D65-DF49A204E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B6A93E-B469-8898-A3F0-2CB565B35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7B7503-225F-1FFC-D147-0DB5BC0772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20322AB-37D0-64B1-6587-7548D146A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DCD7EC2-DC33-41DE-6043-81777C672A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4155240-4876-502A-F416-A458B33AD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1C2178E-1916-FBCC-927E-8A291F559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7D7D56-6701-24FE-FC19-926293BA4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6407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CA654B-597A-3D2F-5DD8-23A83C2CC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965679B-3614-9F81-DAC8-7BD7733FC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1E8F673-B996-43FF-A9A0-4BBA607A3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45F43F6-2527-84A8-CD0E-E45087A6E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51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5E48C42-6D9B-D82A-7111-0F4F52E7E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1320338-7BC6-DB0C-33AE-F73A05957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E81B7C9-6FB4-7A1D-DCF0-C5CD4FC40B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7183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B1CF18-D8BC-E765-BC38-89B802E44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AA24697-D462-92CD-4460-E612C260C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262CA6-BB7A-4B50-781A-3D712AA1BF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D412762-7C79-EB35-AEAF-1BBAA45B4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A144119-EC9F-DCEC-38F4-0D1FF9FA8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EABB9F2-1CCC-96F3-625D-F9371AE5E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4321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03AF6B-923C-10A4-6C0F-9FF7BD5D9C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99D43BB-469D-85E6-F0DD-4B83FD2224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1C43D71-F44A-ED4E-60BD-4BD26D024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35BF32-073E-697D-93E8-992195CB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BF877B5-82C9-DADD-3609-76DF6E008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F406EA-C546-BC79-0CC9-54228BA89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8686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EB63AC0-0E16-93AB-C278-BF8EE47EA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D925C13-1826-EE4A-24CB-E865818837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F42969-812D-3BA2-8970-18F783FED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5AFD1-30D9-427F-9FC0-685DE0F854DA}" type="datetimeFigureOut">
              <a:rPr lang="de-DE" smtClean="0"/>
              <a:t>18.10.2022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BBF200F-3331-1405-D151-4D7314AE0A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5C5FF-9D67-12D9-11B1-4403D51B1A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D26AE-1F23-4258-9BB7-C9CF9D2911E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465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65ACED4-54BE-98E5-E6E7-E6EA9AEF9B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032" y="0"/>
            <a:ext cx="99859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08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Iris Rath</dc:creator>
  <cp:lastModifiedBy>Iris Rath</cp:lastModifiedBy>
  <cp:revision>1</cp:revision>
  <dcterms:created xsi:type="dcterms:W3CDTF">2022-10-18T07:40:43Z</dcterms:created>
  <dcterms:modified xsi:type="dcterms:W3CDTF">2022-10-18T07:41:17Z</dcterms:modified>
</cp:coreProperties>
</file>