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  <p:sldMasterId id="2147484329" r:id="rId2"/>
  </p:sldMasterIdLst>
  <p:notesMasterIdLst>
    <p:notesMasterId r:id="rId15"/>
  </p:notesMasterIdLst>
  <p:handoutMasterIdLst>
    <p:handoutMasterId r:id="rId16"/>
  </p:handoutMasterIdLst>
  <p:sldIdLst>
    <p:sldId id="259" r:id="rId3"/>
    <p:sldId id="271" r:id="rId4"/>
    <p:sldId id="1398" r:id="rId5"/>
    <p:sldId id="1385" r:id="rId6"/>
    <p:sldId id="268" r:id="rId7"/>
    <p:sldId id="1395" r:id="rId8"/>
    <p:sldId id="1388" r:id="rId9"/>
    <p:sldId id="1396" r:id="rId10"/>
    <p:sldId id="1389" r:id="rId11"/>
    <p:sldId id="1379" r:id="rId12"/>
    <p:sldId id="1384" r:id="rId13"/>
    <p:sldId id="1382" r:id="rId14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1117"/>
    <a:srgbClr val="969696"/>
    <a:srgbClr val="0092D2"/>
    <a:srgbClr val="63AF34"/>
    <a:srgbClr val="3333CC"/>
    <a:srgbClr val="FFFFFF"/>
    <a:srgbClr val="73C1E1"/>
    <a:srgbClr val="2C2927"/>
    <a:srgbClr val="36A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590"/>
  </p:normalViewPr>
  <p:slideViewPr>
    <p:cSldViewPr snapToGrid="0" snapToObjects="1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1722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ED884-6CBC-AC48-9690-D96FFAE3D3E5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CBF3E-03D2-804C-8F46-18661F62A3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6D829C-0DE0-EF43-BF53-5045AA30A727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A0909E-BC08-9340-8C18-ACF73C5D8E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3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909E-BC08-9340-8C18-ACF73C5D8E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9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909E-BC08-9340-8C18-ACF73C5D8E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909E-BC08-9340-8C18-ACF73C5D8E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909E-BC08-9340-8C18-ACF73C5D8E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-68263" y="-635000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6 HL-Nutrition LOCK-UP 36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3" y="4442164"/>
            <a:ext cx="1574573" cy="3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" y="1200150"/>
            <a:ext cx="2971800" cy="304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2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4404" y="1200152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2061" y="1200152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4404" y="2808005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82061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9555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9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410"/>
            <a:ext cx="7467600" cy="287760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72015"/>
            <a:ext cx="7467600" cy="857250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4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19250" y="1200150"/>
            <a:ext cx="59055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198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1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64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6920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68263" y="-635000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46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05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7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9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4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9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9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9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55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" y="1200150"/>
            <a:ext cx="2971800" cy="3048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959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4404" y="1200152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2061" y="1200152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4404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82061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79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410"/>
            <a:ext cx="7467600" cy="287760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72015"/>
            <a:ext cx="7467600" cy="857250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19250" y="1200150"/>
            <a:ext cx="59055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25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044109" y="0"/>
            <a:ext cx="6312325" cy="5143500"/>
          </a:xfrm>
          <a:prstGeom prst="rect">
            <a:avLst/>
          </a:prstGeom>
          <a:gradFill flip="none" rotWithShape="1">
            <a:gsLst>
              <a:gs pos="50000">
                <a:srgbClr val="0092D2"/>
              </a:gs>
              <a:gs pos="100000">
                <a:srgbClr val="FFFFFF"/>
              </a:gs>
            </a:gsLst>
            <a:lin ang="189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2"/>
          <p:cNvSpPr/>
          <p:nvPr userDrawn="1"/>
        </p:nvSpPr>
        <p:spPr>
          <a:xfrm>
            <a:off x="-68263" y="-265112"/>
            <a:ext cx="7864855" cy="5408612"/>
          </a:xfrm>
          <a:custGeom>
            <a:avLst/>
            <a:gdLst/>
            <a:ahLst/>
            <a:cxnLst/>
            <a:rect l="l" t="t" r="r" b="b"/>
            <a:pathLst>
              <a:path w="7864855" h="5408612">
                <a:moveTo>
                  <a:pt x="0" y="0"/>
                </a:moveTo>
                <a:lnTo>
                  <a:pt x="2052133" y="0"/>
                </a:lnTo>
                <a:cubicBezTo>
                  <a:pt x="5073546" y="0"/>
                  <a:pt x="7558082" y="2298647"/>
                  <a:pt x="7852360" y="5242563"/>
                </a:cubicBezTo>
                <a:lnTo>
                  <a:pt x="7864855" y="5408612"/>
                </a:lnTo>
                <a:lnTo>
                  <a:pt x="0" y="54086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00016-6D4B-43A9-ABE2-E8AFA8DC1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858" r="10992"/>
          <a:stretch/>
        </p:blipFill>
        <p:spPr>
          <a:xfrm>
            <a:off x="3375422" y="1135855"/>
            <a:ext cx="2393156" cy="31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2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7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4281130"/>
            <a:ext cx="7477158" cy="642938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2016_TriHN_Primary_WO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3" y="4442165"/>
            <a:ext cx="1574573" cy="320869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7541371" y="4281130"/>
            <a:ext cx="1602629" cy="642938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548506" y="4439019"/>
            <a:ext cx="159549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bg1"/>
                </a:solidFill>
              </a:rPr>
              <a:t>KICKOFF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26" r:id="rId8"/>
    <p:sldLayoutId id="2147484319" r:id="rId9"/>
    <p:sldLayoutId id="2147484320" r:id="rId10"/>
    <p:sldLayoutId id="2147484321" r:id="rId11"/>
    <p:sldLayoutId id="2147484322" r:id="rId12"/>
    <p:sldLayoutId id="2147484323" r:id="rId13"/>
    <p:sldLayoutId id="2147484327" r:id="rId14"/>
    <p:sldLayoutId id="2147484328" r:id="rId15"/>
    <p:sldLayoutId id="2147484342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156A-29F2-4A79-B513-AC9E82293B1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Y?">
            <a:extLst>
              <a:ext uri="{FF2B5EF4-FFF2-40B4-BE49-F238E27FC236}">
                <a16:creationId xmlns:a16="http://schemas.microsoft.com/office/drawing/2014/main" id="{4BFAE4B7-284D-FC43-A1D7-2C525A4495C9}"/>
              </a:ext>
            </a:extLst>
          </p:cNvPr>
          <p:cNvSpPr txBox="1"/>
          <p:nvPr/>
        </p:nvSpPr>
        <p:spPr>
          <a:xfrm>
            <a:off x="396563" y="982423"/>
            <a:ext cx="2965938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7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W</a:t>
            </a:r>
            <a:r>
              <a:rPr lang="tr-TR" dirty="0"/>
              <a:t>ARUM </a:t>
            </a:r>
            <a:r>
              <a:rPr dirty="0"/>
              <a:t>?</a:t>
            </a:r>
          </a:p>
        </p:txBody>
      </p:sp>
      <p:sp>
        <p:nvSpPr>
          <p:cNvPr id="5" name="HOW?">
            <a:extLst>
              <a:ext uri="{FF2B5EF4-FFF2-40B4-BE49-F238E27FC236}">
                <a16:creationId xmlns:a16="http://schemas.microsoft.com/office/drawing/2014/main" id="{73F58A91-0A99-D14C-AB37-1D67EE81E1F9}"/>
              </a:ext>
            </a:extLst>
          </p:cNvPr>
          <p:cNvSpPr txBox="1"/>
          <p:nvPr/>
        </p:nvSpPr>
        <p:spPr>
          <a:xfrm>
            <a:off x="3831732" y="982423"/>
            <a:ext cx="174663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7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lang="tr-TR" dirty="0"/>
              <a:t>WIE </a:t>
            </a:r>
            <a:r>
              <a:rPr dirty="0"/>
              <a:t>?</a:t>
            </a:r>
          </a:p>
        </p:txBody>
      </p:sp>
      <p:sp>
        <p:nvSpPr>
          <p:cNvPr id="6" name="WHAT?">
            <a:extLst>
              <a:ext uri="{FF2B5EF4-FFF2-40B4-BE49-F238E27FC236}">
                <a16:creationId xmlns:a16="http://schemas.microsoft.com/office/drawing/2014/main" id="{0F98BC0A-AD4D-DE4F-A49B-7B77D9BAA8C7}"/>
              </a:ext>
            </a:extLst>
          </p:cNvPr>
          <p:cNvSpPr txBox="1"/>
          <p:nvPr/>
        </p:nvSpPr>
        <p:spPr>
          <a:xfrm>
            <a:off x="6893274" y="982423"/>
            <a:ext cx="199028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7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W</a:t>
            </a:r>
            <a:r>
              <a:rPr lang="tr-TR" dirty="0"/>
              <a:t>AS </a:t>
            </a:r>
            <a:r>
              <a:rPr dirty="0"/>
              <a:t>?</a:t>
            </a:r>
          </a:p>
        </p:txBody>
      </p:sp>
      <p:sp>
        <p:nvSpPr>
          <p:cNvPr id="7" name="BODY &amp;…">
            <a:extLst>
              <a:ext uri="{FF2B5EF4-FFF2-40B4-BE49-F238E27FC236}">
                <a16:creationId xmlns:a16="http://schemas.microsoft.com/office/drawing/2014/main" id="{654C883F-1C90-5640-96C8-6B150D90630B}"/>
              </a:ext>
            </a:extLst>
          </p:cNvPr>
          <p:cNvSpPr txBox="1"/>
          <p:nvPr/>
        </p:nvSpPr>
        <p:spPr>
          <a:xfrm>
            <a:off x="3417571" y="2130604"/>
            <a:ext cx="233012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3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tr-TR" sz="2800" dirty="0"/>
              <a:t>PRODUKT</a:t>
            </a:r>
            <a:r>
              <a:rPr sz="2800" dirty="0"/>
              <a:t> &amp;</a:t>
            </a:r>
          </a:p>
          <a:p>
            <a:pPr algn="ctr">
              <a:defRPr sz="3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tr-TR" sz="2800" dirty="0"/>
              <a:t>GESCHÄFTS</a:t>
            </a:r>
            <a:endParaRPr sz="2800" dirty="0"/>
          </a:p>
          <a:p>
            <a:pPr algn="ctr">
              <a:defRPr sz="3400">
                <a:solidFill>
                  <a:srgbClr val="74BE4C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2800" dirty="0"/>
              <a:t>RESULT</a:t>
            </a:r>
            <a:r>
              <a:rPr lang="tr-TR" sz="2800" dirty="0"/>
              <a:t>ATE</a:t>
            </a:r>
            <a:endParaRPr sz="2800" dirty="0"/>
          </a:p>
        </p:txBody>
      </p:sp>
      <p:sp>
        <p:nvSpPr>
          <p:cNvPr id="8" name="BEST…">
            <a:extLst>
              <a:ext uri="{FF2B5EF4-FFF2-40B4-BE49-F238E27FC236}">
                <a16:creationId xmlns:a16="http://schemas.microsoft.com/office/drawing/2014/main" id="{1867230C-0AA4-AE47-9E47-711FE8FB269E}"/>
              </a:ext>
            </a:extLst>
          </p:cNvPr>
          <p:cNvSpPr txBox="1"/>
          <p:nvPr/>
        </p:nvSpPr>
        <p:spPr>
          <a:xfrm>
            <a:off x="6366332" y="2130603"/>
            <a:ext cx="2668357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3400">
                <a:solidFill>
                  <a:srgbClr val="74BE4C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tr-TR" sz="2800" dirty="0"/>
              <a:t>BESTE</a:t>
            </a:r>
            <a:endParaRPr sz="2800" dirty="0"/>
          </a:p>
          <a:p>
            <a:pPr algn="ctr"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tr-TR" sz="2800" dirty="0"/>
              <a:t>PRODUKTE</a:t>
            </a:r>
            <a:r>
              <a:rPr sz="2800" dirty="0"/>
              <a:t> &amp;</a:t>
            </a:r>
          </a:p>
          <a:p>
            <a:pPr algn="ctr"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tr-TR" sz="2800" dirty="0"/>
              <a:t>MÖGLICHKEIT</a:t>
            </a:r>
            <a:endParaRPr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0B27B7-F17D-DA43-B049-9182FB68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38" y="2571750"/>
            <a:ext cx="2567995" cy="6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2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WHY?"/>
          <p:cNvSpPr txBox="1"/>
          <p:nvPr/>
        </p:nvSpPr>
        <p:spPr>
          <a:xfrm>
            <a:off x="363597" y="178427"/>
            <a:ext cx="283026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</a:rPr>
              <a:t>W</a:t>
            </a:r>
            <a:r>
              <a:rPr lang="tr-TR" dirty="0">
                <a:solidFill>
                  <a:schemeClr val="tx1"/>
                </a:solidFill>
              </a:rPr>
              <a:t>ARUM</a:t>
            </a:r>
            <a:r>
              <a:rPr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HOW?"/>
          <p:cNvSpPr txBox="1"/>
          <p:nvPr/>
        </p:nvSpPr>
        <p:spPr>
          <a:xfrm>
            <a:off x="4163646" y="178427"/>
            <a:ext cx="1595948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lang="tr-TR" dirty="0">
                <a:solidFill>
                  <a:schemeClr val="tx1"/>
                </a:solidFill>
              </a:rPr>
              <a:t>WIE</a:t>
            </a:r>
            <a:r>
              <a:rPr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WHAT?"/>
          <p:cNvSpPr txBox="1"/>
          <p:nvPr/>
        </p:nvSpPr>
        <p:spPr>
          <a:xfrm>
            <a:off x="6897625" y="178427"/>
            <a:ext cx="1839604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</a:rPr>
              <a:t>W</a:t>
            </a:r>
            <a:r>
              <a:rPr lang="tr-TR" dirty="0">
                <a:solidFill>
                  <a:schemeClr val="tx1"/>
                </a:solidFill>
              </a:rPr>
              <a:t>AS</a:t>
            </a:r>
            <a:r>
              <a:rPr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9" name="WHY?"/>
          <p:cNvSpPr txBox="1"/>
          <p:nvPr/>
        </p:nvSpPr>
        <p:spPr>
          <a:xfrm>
            <a:off x="4051863" y="2790950"/>
            <a:ext cx="106984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lang="tr-TR" dirty="0"/>
              <a:t>WARUM </a:t>
            </a:r>
            <a:r>
              <a:rPr dirty="0"/>
              <a:t>?</a:t>
            </a:r>
          </a:p>
        </p:txBody>
      </p:sp>
      <p:sp>
        <p:nvSpPr>
          <p:cNvPr id="50" name="By Simon Sinek"/>
          <p:cNvSpPr txBox="1"/>
          <p:nvPr/>
        </p:nvSpPr>
        <p:spPr>
          <a:xfrm>
            <a:off x="6310422" y="4301696"/>
            <a:ext cx="162843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By Simon Sinek</a:t>
            </a:r>
          </a:p>
        </p:txBody>
      </p:sp>
      <p:sp>
        <p:nvSpPr>
          <p:cNvPr id="51" name="THE GOLDEN CIRCLE"/>
          <p:cNvSpPr txBox="1"/>
          <p:nvPr/>
        </p:nvSpPr>
        <p:spPr>
          <a:xfrm>
            <a:off x="192173" y="2742277"/>
            <a:ext cx="257698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2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lang="tr-TR" sz="1800" dirty="0"/>
              <a:t>DER GOLDENE KREIS</a:t>
            </a:r>
            <a:endParaRPr sz="1800" dirty="0"/>
          </a:p>
        </p:txBody>
      </p:sp>
      <p:sp>
        <p:nvSpPr>
          <p:cNvPr id="52" name="HOW?"/>
          <p:cNvSpPr txBox="1"/>
          <p:nvPr/>
        </p:nvSpPr>
        <p:spPr>
          <a:xfrm>
            <a:off x="4272026" y="3934228"/>
            <a:ext cx="65338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lang="tr-TR" dirty="0"/>
              <a:t>WIE </a:t>
            </a:r>
            <a:r>
              <a:rPr dirty="0"/>
              <a:t>?</a:t>
            </a:r>
          </a:p>
        </p:txBody>
      </p:sp>
      <p:sp>
        <p:nvSpPr>
          <p:cNvPr id="53" name="WHAT?"/>
          <p:cNvSpPr txBox="1"/>
          <p:nvPr/>
        </p:nvSpPr>
        <p:spPr>
          <a:xfrm>
            <a:off x="4214695" y="4274537"/>
            <a:ext cx="78803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dirty="0"/>
              <a:t>W</a:t>
            </a:r>
            <a:r>
              <a:rPr lang="tr-TR" dirty="0"/>
              <a:t>AS </a:t>
            </a:r>
            <a:r>
              <a:rPr dirty="0"/>
              <a:t>?</a:t>
            </a:r>
            <a:r>
              <a:rPr lang="tr-TR" dirty="0"/>
              <a:t> </a:t>
            </a:r>
            <a:endParaRPr dirty="0"/>
          </a:p>
        </p:txBody>
      </p:sp>
      <p:sp>
        <p:nvSpPr>
          <p:cNvPr id="54" name="Linie"/>
          <p:cNvSpPr/>
          <p:nvPr/>
        </p:nvSpPr>
        <p:spPr>
          <a:xfrm flipH="1" flipV="1">
            <a:off x="2842629" y="1810693"/>
            <a:ext cx="1586727" cy="1116250"/>
          </a:xfrm>
          <a:prstGeom prst="line">
            <a:avLst/>
          </a:prstGeom>
          <a:ln w="38100">
            <a:solidFill>
              <a:srgbClr val="74BE4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FFD453-41D0-B545-BB6B-BDE5566D04D3}"/>
              </a:ext>
            </a:extLst>
          </p:cNvPr>
          <p:cNvSpPr/>
          <p:nvPr/>
        </p:nvSpPr>
        <p:spPr>
          <a:xfrm>
            <a:off x="3193857" y="1557196"/>
            <a:ext cx="2815629" cy="27155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D15B34-E123-DA44-BDE5-78E27686BA8F}"/>
              </a:ext>
            </a:extLst>
          </p:cNvPr>
          <p:cNvSpPr/>
          <p:nvPr/>
        </p:nvSpPr>
        <p:spPr>
          <a:xfrm>
            <a:off x="3512745" y="1862946"/>
            <a:ext cx="2181885" cy="210019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59D930-F767-2149-958D-4C6CFD4384A1}"/>
              </a:ext>
            </a:extLst>
          </p:cNvPr>
          <p:cNvSpPr/>
          <p:nvPr/>
        </p:nvSpPr>
        <p:spPr>
          <a:xfrm>
            <a:off x="2879004" y="1240326"/>
            <a:ext cx="3395206" cy="33814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6670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E5F884CC-3F5B-7540-8F53-3FFFE321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2444750"/>
            <a:ext cx="16557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3CC060-E77C-3F4E-A7FE-3CEDD025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081" y="0"/>
            <a:ext cx="44358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194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8"/>
          <p:cNvSpPr txBox="1">
            <a:spLocks noChangeArrowheads="1"/>
          </p:cNvSpPr>
          <p:nvPr/>
        </p:nvSpPr>
        <p:spPr bwMode="auto">
          <a:xfrm>
            <a:off x="4109064" y="1521251"/>
            <a:ext cx="53970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err="1"/>
              <a:t>Ertan</a:t>
            </a:r>
            <a:r>
              <a:rPr lang="en-US" sz="4400" b="1" dirty="0"/>
              <a:t> Uyanik</a:t>
            </a:r>
          </a:p>
          <a:p>
            <a:pPr eaLnBrk="1" hangingPunct="1"/>
            <a:r>
              <a:rPr lang="en-US" sz="4400" dirty="0"/>
              <a:t>President’s Team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884885-E8F1-4043-B47D-52FFF0FB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7" y="219695"/>
            <a:ext cx="3044192" cy="3904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D293A6-C616-8B4B-AED0-12DFBB2DBD24}"/>
              </a:ext>
            </a:extLst>
          </p:cNvPr>
          <p:cNvSpPr txBox="1"/>
          <p:nvPr/>
        </p:nvSpPr>
        <p:spPr>
          <a:xfrm>
            <a:off x="1476085" y="330875"/>
            <a:ext cx="619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TELL YOUR STORY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185E9A-5829-494B-8B8A-81B506CC13CC}"/>
              </a:ext>
            </a:extLst>
          </p:cNvPr>
          <p:cNvSpPr txBox="1"/>
          <p:nvPr/>
        </p:nvSpPr>
        <p:spPr>
          <a:xfrm>
            <a:off x="1240695" y="1524093"/>
            <a:ext cx="7314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32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Wie werde ich Interessant 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32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32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Wie mache ich neue Kontakte 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32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32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Wie erzähle ich meine Story ?</a:t>
            </a:r>
          </a:p>
        </p:txBody>
      </p:sp>
    </p:spTree>
    <p:extLst>
      <p:ext uri="{BB962C8B-B14F-4D97-AF65-F5344CB8AC3E}">
        <p14:creationId xmlns:p14="http://schemas.microsoft.com/office/powerpoint/2010/main" val="240016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545675"/>
            <a:ext cx="6783572" cy="40521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28653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oslo.jpg" descr="oslo.jpg"/>
          <p:cNvPicPr>
            <a:picLocks noChangeAspect="1"/>
          </p:cNvPicPr>
          <p:nvPr/>
        </p:nvPicPr>
        <p:blipFill>
          <a:blip r:embed="rId2"/>
          <a:srcRect t="13569" b="16956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9768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0ED5CB79-1AFF-E74A-8760-38BA167CB6B5}"/>
              </a:ext>
            </a:extLst>
          </p:cNvPr>
          <p:cNvSpPr txBox="1"/>
          <p:nvPr/>
        </p:nvSpPr>
        <p:spPr>
          <a:xfrm>
            <a:off x="1442338" y="1558440"/>
            <a:ext cx="6259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de-DE" sz="16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214313" indent="-2143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 Rounded MT Bold" panose="020F0704030504030204" pitchFamily="34" charset="77"/>
                <a:cs typeface="Arial" panose="020B0604020202020204" pitchFamily="34" charset="0"/>
              </a:rPr>
              <a:t>Use</a:t>
            </a:r>
            <a:r>
              <a:rPr lang="de-DE" sz="2800" dirty="0">
                <a:latin typeface="Arial Rounded MT Bold" panose="020F0704030504030204" pitchFamily="34" charset="77"/>
                <a:cs typeface="Arial" panose="020B0604020202020204" pitchFamily="34" charset="0"/>
              </a:rPr>
              <a:t> - </a:t>
            </a:r>
            <a:r>
              <a:rPr lang="de-DE" sz="2800" dirty="0" err="1">
                <a:latin typeface="Arial Rounded MT Bold" panose="020F0704030504030204" pitchFamily="34" charset="77"/>
                <a:cs typeface="Arial" panose="020B0604020202020204" pitchFamily="34" charset="0"/>
              </a:rPr>
              <a:t>Wear</a:t>
            </a:r>
            <a:r>
              <a:rPr lang="de-DE" sz="2800" dirty="0">
                <a:latin typeface="Arial Rounded MT Bold" panose="020F0704030504030204" pitchFamily="34" charset="77"/>
                <a:cs typeface="Arial" panose="020B0604020202020204" pitchFamily="34" charset="0"/>
              </a:rPr>
              <a:t> - Talk</a:t>
            </a:r>
          </a:p>
          <a:p>
            <a:pPr marL="214313" indent="-2143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Arial Rounded MT Bold" panose="020F0704030504030204" pitchFamily="34" charset="77"/>
                <a:cs typeface="Arial" panose="020B0604020202020204" pitchFamily="34" charset="0"/>
              </a:rPr>
              <a:t>Persönliches Umfeld (Liste Leute)</a:t>
            </a:r>
          </a:p>
          <a:p>
            <a:pPr marL="214313" indent="-2143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 Rounded MT Bold" panose="020F0704030504030204" pitchFamily="34" charset="77"/>
                <a:cs typeface="Arial" panose="020B0604020202020204" pitchFamily="34" charset="0"/>
              </a:rPr>
              <a:t>Social</a:t>
            </a:r>
            <a:r>
              <a:rPr lang="de-DE" sz="2800" dirty="0">
                <a:latin typeface="Arial Rounded MT Bold" panose="020F0704030504030204" pitchFamily="34" charset="77"/>
                <a:cs typeface="Arial" panose="020B0604020202020204" pitchFamily="34" charset="0"/>
              </a:rPr>
              <a:t> Media</a:t>
            </a:r>
          </a:p>
          <a:p>
            <a:pPr marL="214313" indent="-2143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Arial Rounded MT Bold" panose="020F0704030504030204" pitchFamily="34" charset="77"/>
                <a:cs typeface="Arial" panose="020B0604020202020204" pitchFamily="34" charset="0"/>
              </a:rPr>
              <a:t>Infokanal</a:t>
            </a:r>
          </a:p>
          <a:p>
            <a:pPr marL="214313" indent="-2143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Arial Rounded MT Bold" panose="020F0704030504030204" pitchFamily="34" charset="77"/>
                <a:cs typeface="Arial" panose="020B0604020202020204" pitchFamily="34" charset="0"/>
              </a:rPr>
              <a:t>Level10 Challenge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E24792-5229-184F-B559-403D4A5BD120}"/>
              </a:ext>
            </a:extLst>
          </p:cNvPr>
          <p:cNvSpPr/>
          <p:nvPr/>
        </p:nvSpPr>
        <p:spPr>
          <a:xfrm>
            <a:off x="-2653649" y="503005"/>
            <a:ext cx="144512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4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Wie mache ich neue Kontakte ?</a:t>
            </a:r>
          </a:p>
        </p:txBody>
      </p:sp>
    </p:spTree>
    <p:extLst>
      <p:ext uri="{BB962C8B-B14F-4D97-AF65-F5344CB8AC3E}">
        <p14:creationId xmlns:p14="http://schemas.microsoft.com/office/powerpoint/2010/main" val="328897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431519C3-4C5C-D447-BF74-C379238AD4D0}"/>
              </a:ext>
            </a:extLst>
          </p:cNvPr>
          <p:cNvSpPr txBox="1"/>
          <p:nvPr/>
        </p:nvSpPr>
        <p:spPr>
          <a:xfrm>
            <a:off x="3157870" y="2413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AF029B-57FE-9E4A-AAC5-421746EEC75D}"/>
              </a:ext>
            </a:extLst>
          </p:cNvPr>
          <p:cNvSpPr/>
          <p:nvPr/>
        </p:nvSpPr>
        <p:spPr>
          <a:xfrm>
            <a:off x="110817" y="198122"/>
            <a:ext cx="8922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4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Wie mache ich neue Kontakte 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F2253B-CC0A-294A-A31D-FCEEEAFA8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0"/>
          <a:stretch/>
        </p:blipFill>
        <p:spPr>
          <a:xfrm>
            <a:off x="5003748" y="3202080"/>
            <a:ext cx="2254102" cy="18952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E6F859-72C2-F740-9E5B-6914DC4F8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7"/>
          <a:stretch/>
        </p:blipFill>
        <p:spPr>
          <a:xfrm>
            <a:off x="3526809" y="1294849"/>
            <a:ext cx="2544992" cy="190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1CAFD5-A8E8-3B43-8447-90BD1539C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96" y="1299592"/>
            <a:ext cx="2827650" cy="19024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2D3ACA-CB06-5349-95A9-87ED788DE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061"/>
          <a:stretch/>
        </p:blipFill>
        <p:spPr>
          <a:xfrm>
            <a:off x="2156697" y="3397043"/>
            <a:ext cx="2361561" cy="16108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4D50B9-358B-2F45-B389-D508AD4E9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5" y="1294849"/>
            <a:ext cx="3395449" cy="19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00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E4C409-952A-6642-BAB8-6B3CBD336E8E}"/>
              </a:ext>
            </a:extLst>
          </p:cNvPr>
          <p:cNvSpPr/>
          <p:nvPr/>
        </p:nvSpPr>
        <p:spPr>
          <a:xfrm>
            <a:off x="-2653649" y="683759"/>
            <a:ext cx="144512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4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Wie erzähle ich meine Story 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27D393-369A-4440-9B12-6867FB74A69D}"/>
              </a:ext>
            </a:extLst>
          </p:cNvPr>
          <p:cNvSpPr txBox="1"/>
          <p:nvPr/>
        </p:nvSpPr>
        <p:spPr>
          <a:xfrm>
            <a:off x="1442338" y="2323984"/>
            <a:ext cx="6259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3200" dirty="0">
                <a:latin typeface="Arial Rounded MT Bold" panose="020F0704030504030204" pitchFamily="34" charset="77"/>
                <a:cs typeface="Arial" panose="020B0604020202020204" pitchFamily="34" charset="0"/>
              </a:rPr>
              <a:t>ICH BIN NICHT INTERESSANT SONDERN INTERESSIERT</a:t>
            </a:r>
          </a:p>
        </p:txBody>
      </p:sp>
    </p:spTree>
    <p:extLst>
      <p:ext uri="{BB962C8B-B14F-4D97-AF65-F5344CB8AC3E}">
        <p14:creationId xmlns:p14="http://schemas.microsoft.com/office/powerpoint/2010/main" val="262489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E5F884CC-3F5B-7540-8F53-3FFFE321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2444750"/>
            <a:ext cx="16557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Bild" descr="Bild">
            <a:extLst>
              <a:ext uri="{FF2B5EF4-FFF2-40B4-BE49-F238E27FC236}">
                <a16:creationId xmlns:a16="http://schemas.microsoft.com/office/drawing/2014/main" id="{5173BC4B-1977-4945-9A57-B43619CE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3370"/>
            <a:ext cx="9144001" cy="4750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65728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Bildschirmpräsentation (16:9)</PresentationFormat>
  <Paragraphs>39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1_Office Theme</vt:lpstr>
      <vt:lpstr>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User</dc:creator>
  <cp:lastModifiedBy>Fredi Jahnig</cp:lastModifiedBy>
  <cp:revision>310</cp:revision>
  <cp:lastPrinted>2014-04-08T22:09:19Z</cp:lastPrinted>
  <dcterms:created xsi:type="dcterms:W3CDTF">2010-06-15T17:14:06Z</dcterms:created>
  <dcterms:modified xsi:type="dcterms:W3CDTF">2020-01-20T11:43:25Z</dcterms:modified>
</cp:coreProperties>
</file>