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52.jpg" ContentType="image/jpg"/>
  <Override PartName="/ppt/media/image53.jpg" ContentType="image/jpg"/>
  <Override PartName="/ppt/media/image54.jpg" ContentType="image/jpg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19" r:id="rId2"/>
    <p:sldId id="425" r:id="rId3"/>
    <p:sldId id="421" r:id="rId4"/>
    <p:sldId id="278" r:id="rId5"/>
    <p:sldId id="422" r:id="rId6"/>
    <p:sldId id="426" r:id="rId7"/>
    <p:sldId id="427" r:id="rId8"/>
    <p:sldId id="423" r:id="rId9"/>
    <p:sldId id="264" r:id="rId10"/>
    <p:sldId id="265" r:id="rId11"/>
    <p:sldId id="262" r:id="rId12"/>
    <p:sldId id="263" r:id="rId13"/>
    <p:sldId id="268" r:id="rId14"/>
    <p:sldId id="266" r:id="rId15"/>
    <p:sldId id="269" r:id="rId16"/>
    <p:sldId id="428" r:id="rId17"/>
    <p:sldId id="270" r:id="rId18"/>
    <p:sldId id="271" r:id="rId19"/>
    <p:sldId id="257" r:id="rId20"/>
    <p:sldId id="258" r:id="rId21"/>
    <p:sldId id="259" r:id="rId22"/>
    <p:sldId id="26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66AEE9B-144D-EF42-A430-84CDBC374FAA}">
          <p14:sldIdLst>
            <p14:sldId id="419"/>
            <p14:sldId id="425"/>
            <p14:sldId id="421"/>
            <p14:sldId id="278"/>
            <p14:sldId id="422"/>
            <p14:sldId id="426"/>
            <p14:sldId id="427"/>
            <p14:sldId id="423"/>
            <p14:sldId id="264"/>
            <p14:sldId id="265"/>
            <p14:sldId id="262"/>
            <p14:sldId id="263"/>
            <p14:sldId id="268"/>
            <p14:sldId id="266"/>
            <p14:sldId id="269"/>
            <p14:sldId id="428"/>
            <p14:sldId id="270"/>
            <p14:sldId id="271"/>
            <p14:sldId id="257"/>
            <p14:sldId id="258"/>
            <p14:sldId id="259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5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ez Sen" initials="FS" lastIdx="1" clrIdx="0">
    <p:extLst>
      <p:ext uri="{19B8F6BF-5375-455C-9EA6-DF929625EA0E}">
        <p15:presenceInfo xmlns:p15="http://schemas.microsoft.com/office/powerpoint/2012/main" userId="1c83190cc9f937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541"/>
  </p:normalViewPr>
  <p:slideViewPr>
    <p:cSldViewPr snapToGrid="0" snapToObjects="1" showGuides="1">
      <p:cViewPr varScale="1">
        <p:scale>
          <a:sx n="86" d="100"/>
          <a:sy n="86" d="100"/>
        </p:scale>
        <p:origin x="533" y="58"/>
      </p:cViewPr>
      <p:guideLst>
        <p:guide orient="horz" pos="1956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21T21:47:04.802" idx="1">
    <p:pos x="6794" y="60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DBE95-544E-4749-B433-B150493EC5B7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05D26-BF39-3548-A202-3C29B06B426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91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4100-B647-804A-BDF0-F2893250ECE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587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4100-B647-804A-BDF0-F2893250ECE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983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484100-B647-804A-BDF0-F2893250ECE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72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D9F56-7FB2-4E78-ADE4-5E484CECA7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6905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9711F-52A4-CF44-AC1A-BFF7AD827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1B857EB-1CE1-1042-AB8B-A0D80A01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DF24BD-92F2-3940-A8D4-400586BAF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F966F5-07B8-2D4E-81B1-2166DCCC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4988CF-6FED-0D47-8C4C-67BC7317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323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DDAB5E-5508-814A-BBBA-A3CFE07C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C9F937-7BD7-4346-83CC-584376125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A722A5-A884-C04F-B5DA-C4F210FC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0228A9-6581-384B-B487-59977FF6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749F4-E2C8-4246-A9FF-CEC67FA0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490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568BF24-91C2-474A-8CC8-E9CD7944C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B1D7B0-D151-EF43-8F82-09A449069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1DB1E7-C2E9-024B-991A-9FEEF60A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B134C5-F478-1841-BB55-C2B4B676F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D06CA7-4C71-7C41-9885-E916167B8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93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4058813" y="0"/>
            <a:ext cx="8416433" cy="6858000"/>
          </a:xfrm>
          <a:prstGeom prst="rect">
            <a:avLst/>
          </a:prstGeom>
          <a:gradFill flip="none" rotWithShape="1">
            <a:gsLst>
              <a:gs pos="50000">
                <a:srgbClr val="0092D2"/>
              </a:gs>
              <a:gs pos="100000">
                <a:srgbClr val="FFFFFF"/>
              </a:gs>
            </a:gsLst>
            <a:lin ang="18900000" scaled="0"/>
            <a:tileRect/>
          </a:gra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ounded Rectangle 2"/>
          <p:cNvSpPr/>
          <p:nvPr userDrawn="1"/>
        </p:nvSpPr>
        <p:spPr>
          <a:xfrm>
            <a:off x="-91017" y="-353483"/>
            <a:ext cx="10486473" cy="7211483"/>
          </a:xfrm>
          <a:custGeom>
            <a:avLst/>
            <a:gdLst/>
            <a:ahLst/>
            <a:cxnLst/>
            <a:rect l="l" t="t" r="r" b="b"/>
            <a:pathLst>
              <a:path w="7864855" h="5408612">
                <a:moveTo>
                  <a:pt x="0" y="0"/>
                </a:moveTo>
                <a:lnTo>
                  <a:pt x="2052133" y="0"/>
                </a:lnTo>
                <a:cubicBezTo>
                  <a:pt x="5073546" y="0"/>
                  <a:pt x="7558082" y="2298647"/>
                  <a:pt x="7852360" y="5242563"/>
                </a:cubicBezTo>
                <a:lnTo>
                  <a:pt x="7864855" y="5408612"/>
                </a:lnTo>
                <a:lnTo>
                  <a:pt x="0" y="54086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r="12798"/>
          <a:stretch/>
        </p:blipFill>
        <p:spPr>
          <a:xfrm>
            <a:off x="2907628" y="2038350"/>
            <a:ext cx="5359401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77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3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B45DA-C50E-4142-A3E6-B57EB940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66DD86-D1D1-C64B-B32D-51CA64910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C82636-8D78-D048-9A4B-4DA62D6B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D12B32-57AC-A447-B34B-E3D3BF96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AF433F-EC0D-5D4B-A8A5-A803DECE6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50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583B6-E9A2-7146-92B6-15BCD5D1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63561F-46FC-C54F-B98D-57EF56F3B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47194F-E809-3144-A684-B995BF01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EF86A3-C02A-1F44-9607-5421FED7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453429-5EAD-4349-8021-C53C8471C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786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CC9B5-E0E3-A340-9373-EA2E5292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ECEC94-D818-EF41-BA86-F056C1D57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9FBD4-9F9C-B441-AEC6-73CE053CE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4104BB-9DB2-EB49-A46A-A57610DE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71BC95-5DA4-554B-B5EB-EB8C2373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F0AB9D-7FE8-C84C-BB00-28173384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97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939C6-1138-7C41-B923-EB94AFBA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5CADAD-342D-F047-A15B-222D8E0D2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AA089B5-9CD2-4040-9A9E-54E5F33C5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2E309B-C76A-2B47-B557-C8A5509E4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867E9EE-66E4-3A43-9586-0A451296B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2A422D-9565-264D-A043-B1CEB85B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3678D6-591E-844E-8FE0-6CFEB6B7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59BFF0-9F0A-3D4D-8E74-5BF0DB4C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83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E99D7B-739E-2E43-8E27-F8BF536A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DB3D1D-5215-504C-9E01-2381F987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BD27D7-B36E-764E-AF23-36F9D129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AFEEFA-6C75-6C4F-B6EA-BA7C8C63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38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CFEE55E-3677-5E47-B61E-42318EB2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1B26DD-E3CC-2C4F-9F3C-6BA2669A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43BD16-452B-CD4A-B3E0-43582A4FA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07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5833D-F54E-5E42-A01A-184B50FD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1F1F70-EB4A-B948-8513-D2A78B56C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48FEBB-5994-A845-91F8-29788F66D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9CDF16-BCCE-D343-AB20-EEE0CF06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0242283-CF20-7446-9C85-FE289FED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132718-FCC6-2E4E-BCBF-F511DDA6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76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64A98-71C9-0843-8ABF-D5ECB74A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9CAEFFE-77F3-6F43-AAB6-45470E678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1991AD-F590-CA40-BED9-51A6D0B08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909D98-1EAE-214B-95B2-61A49F58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6B1ABEA-6313-9843-A8B5-2324EF50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7FD2D1-9C95-374D-A2CF-8ACBF7E43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03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77B744-6047-5B4C-9822-2EEAB48F7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DE1125A-6B9B-A447-9321-60F7BF944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960455-58F4-8C42-AE79-845791914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72646-6C18-484E-8178-FCE61EC49DCA}" type="datetimeFigureOut">
              <a:rPr lang="de-DE" smtClean="0"/>
              <a:t>30.01.2019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513919-91F3-544D-B98E-93343A64C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B4B03-FD32-C045-9B3C-A48A3128A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724BD-1765-E047-AB17-9286AEA282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86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lfaustria.info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21">
            <a:extLst>
              <a:ext uri="{FF2B5EF4-FFF2-40B4-BE49-F238E27FC236}">
                <a16:creationId xmlns:a16="http://schemas.microsoft.com/office/drawing/2014/main" id="{6971EFA8-D2D9-45E2-97A8-94BF836C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2351487"/>
            <a:ext cx="276225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475"/>
              </a:lnSpc>
            </a:pPr>
            <a:endParaRPr lang="de-DE" sz="2400" b="1" i="1">
              <a:solidFill>
                <a:srgbClr val="7BC143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548E2F9-3F51-0E4E-AC60-34FA84D37B81}"/>
              </a:ext>
            </a:extLst>
          </p:cNvPr>
          <p:cNvSpPr txBox="1"/>
          <p:nvPr/>
        </p:nvSpPr>
        <p:spPr>
          <a:xfrm>
            <a:off x="2561082" y="269167"/>
            <a:ext cx="706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EMPFEHLUNGSMARKETING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8D6C93-C715-254F-A761-CFC689045ECB}"/>
              </a:ext>
            </a:extLst>
          </p:cNvPr>
          <p:cNvSpPr txBox="1"/>
          <p:nvPr/>
        </p:nvSpPr>
        <p:spPr>
          <a:xfrm>
            <a:off x="519999" y="1017826"/>
            <a:ext cx="804371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Tools für neue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Kontake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&amp; Kundengewinnung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Wear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- Talk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Persönliches Umfeld (Liste Leute)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Gesundheitsumfrage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Treueprogramm (Empfehlungen)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(Level10)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2" name="Picture 2" descr="http://www.herbalife-werbemittel.at/media/catalog/product/cache/4/image/1800x/040ec09b1e35df139433887a97daa66f/h/e/herbalife-bonusheft-treueporgramm-drucken_1.jpg">
            <a:extLst>
              <a:ext uri="{FF2B5EF4-FFF2-40B4-BE49-F238E27FC236}">
                <a16:creationId xmlns:a16="http://schemas.microsoft.com/office/drawing/2014/main" id="{FC5193B2-B957-BB49-9FF3-C57AE003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0809" r="9792" b="8482"/>
          <a:stretch>
            <a:fillRect/>
          </a:stretch>
        </p:blipFill>
        <p:spPr bwMode="auto">
          <a:xfrm rot="-344757">
            <a:off x="7689727" y="4975637"/>
            <a:ext cx="1747965" cy="17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B953246-1A45-9E4A-86A9-52522481D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20"/>
          <a:stretch/>
        </p:blipFill>
        <p:spPr>
          <a:xfrm>
            <a:off x="9630918" y="4957366"/>
            <a:ext cx="2260507" cy="190063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8872C08A-C67E-2344-B0F3-9A9663E8ED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50" t="10047" r="10273"/>
          <a:stretch/>
        </p:blipFill>
        <p:spPr>
          <a:xfrm>
            <a:off x="136222" y="4237155"/>
            <a:ext cx="2240043" cy="249122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0D6FA1C-DBB0-7C46-A972-1C900A2B58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46"/>
          <a:stretch/>
        </p:blipFill>
        <p:spPr>
          <a:xfrm>
            <a:off x="2512821" y="4246343"/>
            <a:ext cx="2228403" cy="248204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47D9F63-016F-AA40-8CC3-1A65C27C8B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046"/>
          <a:stretch/>
        </p:blipFill>
        <p:spPr>
          <a:xfrm>
            <a:off x="4859553" y="4246344"/>
            <a:ext cx="2095992" cy="24820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FB25F2D-4A0F-C84D-8DCE-06394D3CF2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497"/>
          <a:stretch/>
        </p:blipFill>
        <p:spPr>
          <a:xfrm>
            <a:off x="7736171" y="1923372"/>
            <a:ext cx="3962015" cy="296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61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734" y="413564"/>
            <a:ext cx="3952875" cy="599135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2492" y="2152208"/>
            <a:ext cx="666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Kundendatenblatt von    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https://hlfaustria.info/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Treueprogramm 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Follow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938101" y="849748"/>
            <a:ext cx="3258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2)  Termin </a:t>
            </a:r>
          </a:p>
        </p:txBody>
      </p:sp>
      <p:pic>
        <p:nvPicPr>
          <p:cNvPr id="8" name="Picture 2" descr="http://www.herbalife-werbemittel.at/media/catalog/product/cache/4/image/1800x/040ec09b1e35df139433887a97daa66f/h/e/herbalife-bonusheft-treueporgramm-drucken_1.jpg">
            <a:extLst>
              <a:ext uri="{FF2B5EF4-FFF2-40B4-BE49-F238E27FC236}">
                <a16:creationId xmlns:a16="http://schemas.microsoft.com/office/drawing/2014/main" id="{17E3A22C-D74B-0D4C-935F-86F276BCA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10809" r="9792" b="8482"/>
          <a:stretch>
            <a:fillRect/>
          </a:stretch>
        </p:blipFill>
        <p:spPr bwMode="auto">
          <a:xfrm rot="-344757">
            <a:off x="4248218" y="3228381"/>
            <a:ext cx="3247262" cy="324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33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25" y="4318741"/>
            <a:ext cx="3790950" cy="213444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025" y="422325"/>
            <a:ext cx="4067175" cy="389641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80" y="950752"/>
            <a:ext cx="4929187" cy="283956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62" y="2609849"/>
            <a:ext cx="2492557" cy="40671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995" y="1471612"/>
            <a:ext cx="3371850" cy="498157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31880" y="242866"/>
            <a:ext cx="826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3)  Teilnahme an der Challenge </a:t>
            </a:r>
          </a:p>
        </p:txBody>
      </p:sp>
    </p:spTree>
    <p:extLst>
      <p:ext uri="{BB962C8B-B14F-4D97-AF65-F5344CB8AC3E}">
        <p14:creationId xmlns:p14="http://schemas.microsoft.com/office/powerpoint/2010/main" val="40068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273" y="330443"/>
            <a:ext cx="5664236" cy="54988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572" y="330443"/>
            <a:ext cx="2814639" cy="43302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1" y="331470"/>
            <a:ext cx="3112768" cy="311276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12420" y="3917975"/>
            <a:ext cx="3276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Promoten persönliche Treffen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Kundepartys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Beautys </a:t>
            </a: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HOM´s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&amp; STS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Online Webinar mit MFL für mehr Vertrauen &amp; Sicherheit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/>
          <a:srcRect l="6760"/>
          <a:stretch/>
        </p:blipFill>
        <p:spPr>
          <a:xfrm>
            <a:off x="4697730" y="2943380"/>
            <a:ext cx="355865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0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9788" y="1415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Ziel der Challenge: 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588325" y="949988"/>
            <a:ext cx="5157787" cy="823912"/>
          </a:xfrm>
        </p:spPr>
        <p:txBody>
          <a:bodyPr>
            <a:normAutofit/>
          </a:bodyPr>
          <a:lstStyle/>
          <a:p>
            <a:pPr algn="ctr"/>
            <a:r>
              <a:rPr lang="de-DE" sz="2800" u="sng" dirty="0"/>
              <a:t>Kunden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588326" y="1999344"/>
            <a:ext cx="5157787" cy="45913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mit den Produkten zum aktiven Member: 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Schrittweise &amp; aufbauende Informationen über ALLE  Produkte – Updategespräch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Promotion Bewegung / Sport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Lernen auf die Ernährung allg. zu achten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Macht der 3. Person 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Promotion zu Kundenpartys, </a:t>
            </a:r>
            <a:r>
              <a:rPr lang="de-DE" sz="2600" dirty="0" err="1">
                <a:latin typeface="Arial" panose="020B0604020202020204" pitchFamily="34" charset="0"/>
                <a:cs typeface="Arial" panose="020B0604020202020204" pitchFamily="34" charset="0"/>
              </a:rPr>
              <a:t>HOM´s</a:t>
            </a:r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 &amp; STS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Virtuelle Gruppendynamik 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Empfehlungen für die nächsten Challenge</a:t>
            </a:r>
          </a:p>
          <a:p>
            <a:endParaRPr lang="de-DE" sz="2000" dirty="0"/>
          </a:p>
          <a:p>
            <a:pPr marL="0" indent="0">
              <a:buNone/>
            </a:pPr>
            <a:r>
              <a:rPr lang="de-DE" sz="2000" dirty="0"/>
              <a:t>   </a:t>
            </a:r>
          </a:p>
          <a:p>
            <a:endParaRPr lang="de-DE" sz="2000" dirty="0"/>
          </a:p>
          <a:p>
            <a:endParaRPr lang="de-DE" sz="1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6776085" y="952238"/>
            <a:ext cx="5183188" cy="823912"/>
          </a:xfrm>
        </p:spPr>
        <p:txBody>
          <a:bodyPr>
            <a:normAutofit/>
          </a:bodyPr>
          <a:lstStyle/>
          <a:p>
            <a:pPr algn="ctr"/>
            <a:r>
              <a:rPr lang="de-DE" sz="2800" u="sng" dirty="0"/>
              <a:t>Member Entwicklung 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6776085" y="1999344"/>
            <a:ext cx="5183188" cy="36845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DE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Persönliches Wachstum durch: 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Planen &amp;  organisieren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ansprechende Nachrichten  ( Fotos,  Text- Sprachnachrichten und Videos)  zu posten &amp; zu promoten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Lernt Hemmschwellen zu überwinden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Rasches erlernen und befassen der Ernährungsphilosophie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Selbstbewusstsein &amp; Sicherheit steigt</a:t>
            </a:r>
          </a:p>
          <a:p>
            <a:r>
              <a:rPr lang="de-DE" sz="2600" dirty="0">
                <a:latin typeface="Arial" panose="020B0604020202020204" pitchFamily="34" charset="0"/>
                <a:cs typeface="Arial" panose="020B0604020202020204" pitchFamily="34" charset="0"/>
              </a:rPr>
              <a:t>Gruppendynamik &amp; Anerkennung in der Coach-Gruppe. Ein Teil von etwas Besonderem zu sein </a:t>
            </a:r>
          </a:p>
          <a:p>
            <a:endParaRPr lang="de-DE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1866900" y="6109355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/>
              <a:t>know</a:t>
            </a:r>
            <a:r>
              <a:rPr lang="de-DE" sz="2800" b="1" dirty="0"/>
              <a:t> </a:t>
            </a:r>
            <a:r>
              <a:rPr lang="de-DE" sz="2800" b="1" dirty="0" err="1"/>
              <a:t>me</a:t>
            </a:r>
            <a:r>
              <a:rPr lang="de-DE" sz="2800" b="1" dirty="0"/>
              <a:t> – like </a:t>
            </a:r>
            <a:r>
              <a:rPr lang="de-DE" sz="2800" b="1" dirty="0" err="1"/>
              <a:t>me</a:t>
            </a:r>
            <a:r>
              <a:rPr lang="de-DE" sz="2800" b="1" dirty="0"/>
              <a:t> – </a:t>
            </a:r>
            <a:r>
              <a:rPr lang="de-DE" sz="2800" b="1" dirty="0" err="1"/>
              <a:t>trust</a:t>
            </a:r>
            <a:r>
              <a:rPr lang="de-DE" sz="2800" b="1" dirty="0"/>
              <a:t> </a:t>
            </a:r>
            <a:r>
              <a:rPr lang="de-DE" sz="2800" b="1" dirty="0" err="1"/>
              <a:t>me</a:t>
            </a:r>
            <a:r>
              <a:rPr lang="de-DE" sz="2800" b="1" dirty="0"/>
              <a:t> – follow </a:t>
            </a:r>
            <a:r>
              <a:rPr lang="de-DE" sz="2800" b="1" dirty="0" err="1"/>
              <a:t>me</a:t>
            </a:r>
            <a:r>
              <a:rPr lang="de-DE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81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55800" y="3188970"/>
            <a:ext cx="10601960" cy="2250759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12 neue Kunden</a:t>
            </a:r>
            <a:br>
              <a:rPr lang="de-DE" dirty="0"/>
            </a:br>
            <a:r>
              <a:rPr lang="de-DE" dirty="0"/>
              <a:t>9 Reaktivierung von MB / SV </a:t>
            </a:r>
            <a:br>
              <a:rPr lang="de-DE" dirty="0"/>
            </a:br>
            <a:r>
              <a:rPr lang="de-DE" dirty="0"/>
              <a:t>3 neue MB </a:t>
            </a:r>
            <a:br>
              <a:rPr lang="de-DE" dirty="0"/>
            </a:br>
            <a:r>
              <a:rPr lang="de-DE" dirty="0"/>
              <a:t>		davon 2  Aktive Member</a:t>
            </a:r>
            <a:br>
              <a:rPr lang="de-DE" dirty="0"/>
            </a:br>
            <a:br>
              <a:rPr lang="de-DE" dirty="0"/>
            </a:br>
            <a:r>
              <a:rPr lang="de-DE" dirty="0"/>
              <a:t>2 Member in Warteschleife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55800" y="4572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Ergebnisse</a:t>
            </a:r>
            <a:r>
              <a:rPr lang="de-DE" sz="4000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66184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F93F9F-CE03-5346-9CD8-C73517BF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327" y="537210"/>
            <a:ext cx="4613859" cy="57721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9B2096-5B4F-514D-8AD5-AA2C27269724}"/>
              </a:ext>
            </a:extLst>
          </p:cNvPr>
          <p:cNvSpPr txBox="1"/>
          <p:nvPr/>
        </p:nvSpPr>
        <p:spPr>
          <a:xfrm>
            <a:off x="1348740" y="2423160"/>
            <a:ext cx="41833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Deniz Sen</a:t>
            </a:r>
          </a:p>
          <a:p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World Team</a:t>
            </a:r>
          </a:p>
        </p:txBody>
      </p:sp>
    </p:spTree>
    <p:extLst>
      <p:ext uri="{BB962C8B-B14F-4D97-AF65-F5344CB8AC3E}">
        <p14:creationId xmlns:p14="http://schemas.microsoft.com/office/powerpoint/2010/main" val="25168757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277164" y="5610754"/>
            <a:ext cx="3306763" cy="587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1800" b="1" dirty="0"/>
              <a:t>1 Woche nach der Schwangerschaft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t="19369" b="15211"/>
          <a:stretch/>
        </p:blipFill>
        <p:spPr>
          <a:xfrm rot="5400000">
            <a:off x="157341" y="1404343"/>
            <a:ext cx="5097147" cy="28575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4998" b="8188"/>
          <a:stretch/>
        </p:blipFill>
        <p:spPr>
          <a:xfrm rot="5400000">
            <a:off x="7028902" y="1233791"/>
            <a:ext cx="5091961" cy="319348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1"/>
          <a:stretch/>
        </p:blipFill>
        <p:spPr>
          <a:xfrm rot="5400000">
            <a:off x="3510405" y="1460098"/>
            <a:ext cx="5091994" cy="274083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723549" y="5551797"/>
            <a:ext cx="274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3 Monate nach der Schwangerschaft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350037" y="5551797"/>
            <a:ext cx="2449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8 Monate nach der Schwangerschaft</a:t>
            </a:r>
          </a:p>
        </p:txBody>
      </p:sp>
      <p:sp>
        <p:nvSpPr>
          <p:cNvPr id="17" name="Rechteck 16"/>
          <p:cNvSpPr/>
          <p:nvPr/>
        </p:nvSpPr>
        <p:spPr>
          <a:xfrm>
            <a:off x="9785491" y="3638332"/>
            <a:ext cx="2246489" cy="1456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6600" b="1" dirty="0">
                <a:solidFill>
                  <a:schemeClr val="tx1"/>
                </a:solidFill>
              </a:rPr>
              <a:t>-26kg</a:t>
            </a:r>
          </a:p>
        </p:txBody>
      </p:sp>
    </p:spTree>
    <p:extLst>
      <p:ext uri="{BB962C8B-B14F-4D97-AF65-F5344CB8AC3E}">
        <p14:creationId xmlns:p14="http://schemas.microsoft.com/office/powerpoint/2010/main" val="1201285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06" y="4666849"/>
            <a:ext cx="1532028" cy="191503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56" y="229987"/>
            <a:ext cx="4299363" cy="42993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68" y="229987"/>
            <a:ext cx="3214758" cy="32147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2" y="3984731"/>
            <a:ext cx="2102302" cy="260761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9"/>
          <a:stretch/>
        </p:blipFill>
        <p:spPr>
          <a:xfrm>
            <a:off x="3491765" y="3950929"/>
            <a:ext cx="3321808" cy="2630953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88114" y="282220"/>
            <a:ext cx="236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Rezeptideen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8" y="799627"/>
            <a:ext cx="1286814" cy="264511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304" y="799627"/>
            <a:ext cx="1286814" cy="264511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40" y="799627"/>
            <a:ext cx="1286814" cy="264511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40221" y="3514683"/>
            <a:ext cx="257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Herausforderungen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313628" y="3497782"/>
            <a:ext cx="391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Einkaufsliste + Ernährungsplan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22" y="4666848"/>
            <a:ext cx="1445478" cy="19273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53886" y="4906228"/>
            <a:ext cx="1915034" cy="14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1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7" y="1811004"/>
            <a:ext cx="4046220" cy="404622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77177" y="560069"/>
            <a:ext cx="8110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000" b="1" dirty="0">
                <a:latin typeface="Arial" panose="020B0604020202020204" pitchFamily="34" charset="0"/>
                <a:cs typeface="Arial" panose="020B0604020202020204" pitchFamily="34" charset="0"/>
              </a:rPr>
              <a:t>21-Tage-Challenge Resultate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287" y="1811004"/>
            <a:ext cx="4046220" cy="40462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81" y="1811004"/>
            <a:ext cx="4046220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65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472DE-07AC-43D1-A971-3E9655F8B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60" y="2205989"/>
            <a:ext cx="5116830" cy="1063943"/>
          </a:xfrm>
        </p:spPr>
        <p:txBody>
          <a:bodyPr>
            <a:normAutofit/>
          </a:bodyPr>
          <a:lstStyle/>
          <a:p>
            <a:pPr algn="l"/>
            <a:r>
              <a:rPr lang="de-AT" sz="5400" b="1" dirty="0">
                <a:latin typeface="Arial" panose="020B0604020202020204" pitchFamily="34" charset="0"/>
                <a:cs typeface="Arial" panose="020B0604020202020204" pitchFamily="34" charset="0"/>
              </a:rPr>
              <a:t>Sabrina Mayer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711E35-11E5-429F-902A-B0736793E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60" y="3179128"/>
            <a:ext cx="2259330" cy="649922"/>
          </a:xfrm>
        </p:spPr>
        <p:txBody>
          <a:bodyPr>
            <a:normAutofit/>
          </a:bodyPr>
          <a:lstStyle/>
          <a:p>
            <a:pPr algn="l"/>
            <a:r>
              <a:rPr lang="de-AT" sz="2800" b="1" dirty="0">
                <a:latin typeface="Arial" panose="020B0604020202020204" pitchFamily="34" charset="0"/>
                <a:cs typeface="Arial" panose="020B0604020202020204" pitchFamily="34" charset="0"/>
              </a:rPr>
              <a:t>World Team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3B56B5-BCEE-4ABD-BB78-EFBD4264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3618" r="4882" b="21255"/>
          <a:stretch/>
        </p:blipFill>
        <p:spPr>
          <a:xfrm>
            <a:off x="5749290" y="890658"/>
            <a:ext cx="6057900" cy="50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21">
            <a:extLst>
              <a:ext uri="{FF2B5EF4-FFF2-40B4-BE49-F238E27FC236}">
                <a16:creationId xmlns:a16="http://schemas.microsoft.com/office/drawing/2014/main" id="{6971EFA8-D2D9-45E2-97A8-94BF836C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2351487"/>
            <a:ext cx="276225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475"/>
              </a:lnSpc>
            </a:pPr>
            <a:endParaRPr lang="de-DE" sz="2400" b="1" i="1">
              <a:solidFill>
                <a:srgbClr val="7BC143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548E2F9-3F51-0E4E-AC60-34FA84D37B81}"/>
              </a:ext>
            </a:extLst>
          </p:cNvPr>
          <p:cNvSpPr txBox="1"/>
          <p:nvPr/>
        </p:nvSpPr>
        <p:spPr>
          <a:xfrm>
            <a:off x="698373" y="1226882"/>
            <a:ext cx="10795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Arial" panose="020B0604020202020204" pitchFamily="34" charset="0"/>
                <a:cs typeface="Arial" panose="020B0604020202020204" pitchFamily="34" charset="0"/>
              </a:rPr>
              <a:t>EMPFEHLUNGSMARKETING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8D6C93-C715-254F-A761-CFC689045ECB}"/>
              </a:ext>
            </a:extLst>
          </p:cNvPr>
          <p:cNvSpPr txBox="1"/>
          <p:nvPr/>
        </p:nvSpPr>
        <p:spPr>
          <a:xfrm>
            <a:off x="2074145" y="2787256"/>
            <a:ext cx="804371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(Level10)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2964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1519C7-F0DE-4400-B592-E4D6E023D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530" y="274636"/>
            <a:ext cx="2030730" cy="1325563"/>
          </a:xfrm>
        </p:spPr>
        <p:txBody>
          <a:bodyPr/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Aufbau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2435B7-DC05-4E82-9D60-F34FFBFE8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90" y="1600199"/>
            <a:ext cx="8024341" cy="4885373"/>
          </a:xfrm>
        </p:spPr>
        <p:txBody>
          <a:bodyPr>
            <a:normAutofit fontScale="85000" lnSpcReduction="20000"/>
          </a:bodyPr>
          <a:lstStyle/>
          <a:p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Neukunden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: Direktkontakt, </a:t>
            </a:r>
            <a:r>
              <a:rPr lang="de-AT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Media, Empfehlungen, Veranstaltungen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Ziel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: Kunden zu generieren und durch den Alltag begleitend zum Ziel führen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Resultat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: bessere Kundenergebnisse welche zu mehr Weiterempfehlungen führen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Aufbau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mit Plan; Voraussetzungen für die Challenge: Vorher Bild, Ziel, cm, kg + Perfektes Frühstück</a:t>
            </a:r>
          </a:p>
          <a:p>
            <a:endParaRPr lang="de-A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Willkommen ist jeder – unabhängig vom Ziel (Abnehmen, Muskelaufbau, Energie, Haut..)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F622A7-6B85-46B7-99B8-C9F1C52430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b="21875"/>
          <a:stretch/>
        </p:blipFill>
        <p:spPr>
          <a:xfrm>
            <a:off x="8458200" y="1282803"/>
            <a:ext cx="3577589" cy="474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6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63202-410E-4D1A-8D9F-9F71B59D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Rahmenbedingungen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A73717-AF6F-4BC8-9C3D-D804A70E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13" y="1551305"/>
            <a:ext cx="10515600" cy="4351338"/>
          </a:xfrm>
        </p:spPr>
        <p:txBody>
          <a:bodyPr>
            <a:normAutofit lnSpcReduction="10000"/>
          </a:bodyPr>
          <a:lstStyle/>
          <a:p>
            <a:endParaRPr lang="de-AT" dirty="0"/>
          </a:p>
          <a:p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21 Tage um neue Gewohnheiten generieren und für genügend Zeit zum Einladen</a:t>
            </a:r>
          </a:p>
          <a:p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2400" u="sng" dirty="0"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 interaktive Gruppe wegen unbegrenzter Teilnehmeranzahl</a:t>
            </a:r>
          </a:p>
          <a:p>
            <a:pPr marL="0" indent="0">
              <a:buNone/>
            </a:pP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  -&gt; Kunden Posten nur nach Aufforderung</a:t>
            </a:r>
          </a:p>
          <a:p>
            <a:pPr marL="0" indent="0">
              <a:buNone/>
            </a:pPr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Kanal – Facebook/</a:t>
            </a:r>
            <a:r>
              <a:rPr lang="de-AT" sz="2400" dirty="0" err="1">
                <a:latin typeface="Arial" panose="020B0604020202020204" pitchFamily="34" charset="0"/>
                <a:cs typeface="Arial" panose="020B0604020202020204" pitchFamily="34" charset="0"/>
              </a:rPr>
              <a:t>Whats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dirty="0" err="1">
                <a:latin typeface="Arial" panose="020B0604020202020204" pitchFamily="34" charset="0"/>
                <a:cs typeface="Arial" panose="020B0604020202020204" pitchFamily="34" charset="0"/>
              </a:rPr>
              <a:t>app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AT" sz="2400" dirty="0" err="1">
                <a:latin typeface="Arial" panose="020B0604020202020204" pitchFamily="34" charset="0"/>
                <a:cs typeface="Arial" panose="020B0604020202020204" pitchFamily="34" charset="0"/>
              </a:rPr>
              <a:t>Telegram</a:t>
            </a:r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A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2400" dirty="0">
                <a:latin typeface="Arial" panose="020B0604020202020204" pitchFamily="34" charset="0"/>
                <a:cs typeface="Arial" panose="020B0604020202020204" pitchFamily="34" charset="0"/>
              </a:rPr>
              <a:t>Alle sind Gewinner – Wettbewerb gegen sich selbst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166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6EEB2-9DF1-46CF-9D82-930AE1C6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AT" sz="4000" dirty="0">
                <a:latin typeface="Arial" panose="020B0604020202020204" pitchFamily="34" charset="0"/>
                <a:cs typeface="Arial" panose="020B0604020202020204" pitchFamily="34" charset="0"/>
              </a:rPr>
              <a:t>Kundentraube – Veränderung Challenge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50C3E21-5927-4C52-8FE4-13595DEC0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r="13092"/>
          <a:stretch/>
        </p:blipFill>
        <p:spPr>
          <a:xfrm>
            <a:off x="2154872" y="1078898"/>
            <a:ext cx="7955281" cy="55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21">
            <a:extLst>
              <a:ext uri="{FF2B5EF4-FFF2-40B4-BE49-F238E27FC236}">
                <a16:creationId xmlns:a16="http://schemas.microsoft.com/office/drawing/2014/main" id="{6971EFA8-D2D9-45E2-97A8-94BF836C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2351487"/>
            <a:ext cx="276225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475"/>
              </a:lnSpc>
            </a:pPr>
            <a:endParaRPr lang="de-DE" sz="2400" b="1" i="1">
              <a:solidFill>
                <a:srgbClr val="7BC143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B1E50AE-2B34-1547-B55C-4702F8E2B55E}"/>
              </a:ext>
            </a:extLst>
          </p:cNvPr>
          <p:cNvSpPr/>
          <p:nvPr/>
        </p:nvSpPr>
        <p:spPr>
          <a:xfrm>
            <a:off x="187815" y="3943954"/>
            <a:ext cx="5919265" cy="134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>
              <a:lnSpc>
                <a:spcPts val="5110"/>
              </a:lnSpc>
              <a:spcBef>
                <a:spcPts val="560"/>
              </a:spcBef>
            </a:pPr>
            <a:r>
              <a:rPr lang="de-DE" sz="4000" dirty="0">
                <a:latin typeface="Impact" panose="020B0806030902050204" pitchFamily="34" charset="0"/>
                <a:cs typeface="Arial" panose="020B0604020202020204" pitchFamily="34" charset="0"/>
              </a:rPr>
              <a:t>WIE SOLLTE MAN SOCIAL MEDIA RICHTIG NÜTZEN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579363F-5900-9247-B6B8-62969A42D3BD}"/>
              </a:ext>
            </a:extLst>
          </p:cNvPr>
          <p:cNvSpPr/>
          <p:nvPr/>
        </p:nvSpPr>
        <p:spPr>
          <a:xfrm>
            <a:off x="5073589" y="2684030"/>
            <a:ext cx="6989445" cy="3955415"/>
          </a:xfrm>
          <a:custGeom>
            <a:avLst/>
            <a:gdLst/>
            <a:ahLst/>
            <a:cxnLst/>
            <a:rect l="l" t="t" r="r" b="b"/>
            <a:pathLst>
              <a:path w="6989444" h="3955415">
                <a:moveTo>
                  <a:pt x="4633223" y="0"/>
                </a:moveTo>
                <a:lnTo>
                  <a:pt x="4582833" y="5768"/>
                </a:lnTo>
                <a:lnTo>
                  <a:pt x="4534175" y="18820"/>
                </a:lnTo>
                <a:lnTo>
                  <a:pt x="4489901" y="39045"/>
                </a:lnTo>
                <a:lnTo>
                  <a:pt x="67502" y="2584392"/>
                </a:lnTo>
                <a:lnTo>
                  <a:pt x="26938" y="2615419"/>
                </a:lnTo>
                <a:lnTo>
                  <a:pt x="4327" y="2649652"/>
                </a:lnTo>
                <a:lnTo>
                  <a:pt x="0" y="2684444"/>
                </a:lnTo>
                <a:lnTo>
                  <a:pt x="14285" y="2717149"/>
                </a:lnTo>
                <a:lnTo>
                  <a:pt x="47513" y="2745120"/>
                </a:lnTo>
                <a:lnTo>
                  <a:pt x="2161679" y="3955188"/>
                </a:lnTo>
                <a:lnTo>
                  <a:pt x="2563258" y="3955188"/>
                </a:lnTo>
                <a:lnTo>
                  <a:pt x="6921544" y="1444929"/>
                </a:lnTo>
                <a:lnTo>
                  <a:pt x="6962104" y="1413898"/>
                </a:lnTo>
                <a:lnTo>
                  <a:pt x="6984714" y="1379665"/>
                </a:lnTo>
                <a:lnTo>
                  <a:pt x="6989041" y="1344874"/>
                </a:lnTo>
                <a:lnTo>
                  <a:pt x="6974755" y="1312171"/>
                </a:lnTo>
                <a:lnTo>
                  <a:pt x="6941523" y="1284201"/>
                </a:lnTo>
                <a:lnTo>
                  <a:pt x="4768259" y="27517"/>
                </a:lnTo>
                <a:lnTo>
                  <a:pt x="4728588" y="10762"/>
                </a:lnTo>
                <a:lnTo>
                  <a:pt x="4682692" y="1627"/>
                </a:lnTo>
                <a:lnTo>
                  <a:pt x="4633223" y="0"/>
                </a:lnTo>
                <a:close/>
              </a:path>
            </a:pathLst>
          </a:custGeom>
          <a:solidFill>
            <a:srgbClr val="BABC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EB480E1-C81F-444E-97BB-4873657D432B}"/>
              </a:ext>
            </a:extLst>
          </p:cNvPr>
          <p:cNvSpPr/>
          <p:nvPr/>
        </p:nvSpPr>
        <p:spPr>
          <a:xfrm>
            <a:off x="4990719" y="3852536"/>
            <a:ext cx="6664362" cy="2786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88DEFBC-FD02-704C-B592-0D75C827491F}"/>
              </a:ext>
            </a:extLst>
          </p:cNvPr>
          <p:cNvSpPr/>
          <p:nvPr/>
        </p:nvSpPr>
        <p:spPr>
          <a:xfrm>
            <a:off x="6377704" y="6070898"/>
            <a:ext cx="36195" cy="46355"/>
          </a:xfrm>
          <a:custGeom>
            <a:avLst/>
            <a:gdLst/>
            <a:ahLst/>
            <a:cxnLst/>
            <a:rect l="l" t="t" r="r" b="b"/>
            <a:pathLst>
              <a:path w="36195" h="46354">
                <a:moveTo>
                  <a:pt x="10968" y="0"/>
                </a:moveTo>
                <a:lnTo>
                  <a:pt x="5260" y="1148"/>
                </a:lnTo>
                <a:lnTo>
                  <a:pt x="1411" y="5517"/>
                </a:lnTo>
                <a:lnTo>
                  <a:pt x="0" y="12766"/>
                </a:lnTo>
                <a:lnTo>
                  <a:pt x="1411" y="21652"/>
                </a:lnTo>
                <a:lnTo>
                  <a:pt x="5260" y="30462"/>
                </a:lnTo>
                <a:lnTo>
                  <a:pt x="10968" y="38195"/>
                </a:lnTo>
                <a:lnTo>
                  <a:pt x="17957" y="43854"/>
                </a:lnTo>
                <a:lnTo>
                  <a:pt x="24940" y="46262"/>
                </a:lnTo>
                <a:lnTo>
                  <a:pt x="30645" y="45116"/>
                </a:lnTo>
                <a:lnTo>
                  <a:pt x="34493" y="40750"/>
                </a:lnTo>
                <a:lnTo>
                  <a:pt x="35904" y="33498"/>
                </a:lnTo>
                <a:lnTo>
                  <a:pt x="34493" y="24616"/>
                </a:lnTo>
                <a:lnTo>
                  <a:pt x="30645" y="15806"/>
                </a:lnTo>
                <a:lnTo>
                  <a:pt x="24940" y="8070"/>
                </a:lnTo>
                <a:lnTo>
                  <a:pt x="17957" y="2410"/>
                </a:lnTo>
                <a:lnTo>
                  <a:pt x="10968" y="0"/>
                </a:lnTo>
                <a:close/>
              </a:path>
            </a:pathLst>
          </a:custGeom>
          <a:solidFill>
            <a:srgbClr val="5758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44996B8D-7CE5-E041-A119-6C5D6E2E14B1}"/>
              </a:ext>
            </a:extLst>
          </p:cNvPr>
          <p:cNvSpPr/>
          <p:nvPr/>
        </p:nvSpPr>
        <p:spPr>
          <a:xfrm>
            <a:off x="5619869" y="5609850"/>
            <a:ext cx="94039" cy="1211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C9F3B8E3-142F-1742-BB68-8779424ABA28}"/>
              </a:ext>
            </a:extLst>
          </p:cNvPr>
          <p:cNvSpPr/>
          <p:nvPr/>
        </p:nvSpPr>
        <p:spPr>
          <a:xfrm>
            <a:off x="5921421" y="5781798"/>
            <a:ext cx="272415" cy="240665"/>
          </a:xfrm>
          <a:custGeom>
            <a:avLst/>
            <a:gdLst/>
            <a:ahLst/>
            <a:cxnLst/>
            <a:rect l="l" t="t" r="r" b="b"/>
            <a:pathLst>
              <a:path w="272415" h="240665">
                <a:moveTo>
                  <a:pt x="30169" y="0"/>
                </a:moveTo>
                <a:lnTo>
                  <a:pt x="525" y="61661"/>
                </a:lnTo>
                <a:lnTo>
                  <a:pt x="0" y="72801"/>
                </a:lnTo>
                <a:lnTo>
                  <a:pt x="3818" y="85004"/>
                </a:lnTo>
                <a:lnTo>
                  <a:pt x="11030" y="96248"/>
                </a:lnTo>
                <a:lnTo>
                  <a:pt x="20682" y="104508"/>
                </a:lnTo>
                <a:lnTo>
                  <a:pt x="251502" y="237792"/>
                </a:lnTo>
                <a:lnTo>
                  <a:pt x="261154" y="240670"/>
                </a:lnTo>
                <a:lnTo>
                  <a:pt x="268365" y="237750"/>
                </a:lnTo>
                <a:lnTo>
                  <a:pt x="272184" y="229952"/>
                </a:lnTo>
                <a:lnTo>
                  <a:pt x="271658" y="218200"/>
                </a:lnTo>
                <a:lnTo>
                  <a:pt x="255470" y="146150"/>
                </a:lnTo>
                <a:lnTo>
                  <a:pt x="36870" y="2615"/>
                </a:lnTo>
                <a:lnTo>
                  <a:pt x="30169" y="0"/>
                </a:lnTo>
                <a:close/>
              </a:path>
            </a:pathLst>
          </a:custGeom>
          <a:solidFill>
            <a:srgbClr val="5758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14E8FD2D-4BC3-1B41-81F8-56FC2FCD2DBE}"/>
              </a:ext>
            </a:extLst>
          </p:cNvPr>
          <p:cNvSpPr/>
          <p:nvPr/>
        </p:nvSpPr>
        <p:spPr>
          <a:xfrm>
            <a:off x="5939594" y="5829148"/>
            <a:ext cx="254635" cy="193675"/>
          </a:xfrm>
          <a:custGeom>
            <a:avLst/>
            <a:gdLst/>
            <a:ahLst/>
            <a:cxnLst/>
            <a:rect l="l" t="t" r="r" b="b"/>
            <a:pathLst>
              <a:path w="254634" h="193675">
                <a:moveTo>
                  <a:pt x="96196" y="0"/>
                </a:moveTo>
                <a:lnTo>
                  <a:pt x="0" y="55537"/>
                </a:lnTo>
                <a:lnTo>
                  <a:pt x="233333" y="190433"/>
                </a:lnTo>
                <a:lnTo>
                  <a:pt x="242983" y="193318"/>
                </a:lnTo>
                <a:lnTo>
                  <a:pt x="250191" y="190401"/>
                </a:lnTo>
                <a:lnTo>
                  <a:pt x="254006" y="182604"/>
                </a:lnTo>
                <a:lnTo>
                  <a:pt x="253479" y="170853"/>
                </a:lnTo>
                <a:lnTo>
                  <a:pt x="237301" y="98803"/>
                </a:lnTo>
                <a:lnTo>
                  <a:pt x="96196" y="0"/>
                </a:lnTo>
                <a:close/>
              </a:path>
            </a:pathLst>
          </a:custGeom>
          <a:solidFill>
            <a:srgbClr val="6C6D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271C74A-7F9A-F947-863C-8A25897AA088}"/>
              </a:ext>
            </a:extLst>
          </p:cNvPr>
          <p:cNvSpPr/>
          <p:nvPr/>
        </p:nvSpPr>
        <p:spPr>
          <a:xfrm>
            <a:off x="4991102" y="2569371"/>
            <a:ext cx="6663608" cy="3847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199203E-0760-3E4F-84D0-234B693AF9D1}"/>
              </a:ext>
            </a:extLst>
          </p:cNvPr>
          <p:cNvSpPr/>
          <p:nvPr/>
        </p:nvSpPr>
        <p:spPr>
          <a:xfrm>
            <a:off x="7842833" y="3386373"/>
            <a:ext cx="1409700" cy="814069"/>
          </a:xfrm>
          <a:custGeom>
            <a:avLst/>
            <a:gdLst/>
            <a:ahLst/>
            <a:cxnLst/>
            <a:rect l="l" t="t" r="r" b="b"/>
            <a:pathLst>
              <a:path w="1409700" h="814070">
                <a:moveTo>
                  <a:pt x="854392" y="0"/>
                </a:moveTo>
                <a:lnTo>
                  <a:pt x="0" y="493293"/>
                </a:lnTo>
                <a:lnTo>
                  <a:pt x="554684" y="813545"/>
                </a:lnTo>
                <a:lnTo>
                  <a:pt x="1409098" y="320252"/>
                </a:lnTo>
                <a:lnTo>
                  <a:pt x="854392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3B1405D3-7046-0D41-9538-959E09E68451}"/>
              </a:ext>
            </a:extLst>
          </p:cNvPr>
          <p:cNvSpPr/>
          <p:nvPr/>
        </p:nvSpPr>
        <p:spPr>
          <a:xfrm>
            <a:off x="7565479" y="394812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75"/>
                </a:lnTo>
                <a:lnTo>
                  <a:pt x="554695" y="410427"/>
                </a:lnTo>
                <a:lnTo>
                  <a:pt x="713350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E1ABEC69-DEFA-714A-8D61-528BC8209AA6}"/>
              </a:ext>
            </a:extLst>
          </p:cNvPr>
          <p:cNvSpPr/>
          <p:nvPr/>
        </p:nvSpPr>
        <p:spPr>
          <a:xfrm>
            <a:off x="7345897" y="4072164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84" y="410427"/>
                </a:lnTo>
                <a:lnTo>
                  <a:pt x="713339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8565A295-AB23-164E-BDFC-06F64632D802}"/>
              </a:ext>
            </a:extLst>
          </p:cNvPr>
          <p:cNvSpPr/>
          <p:nvPr/>
        </p:nvSpPr>
        <p:spPr>
          <a:xfrm>
            <a:off x="7126300" y="419619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95" y="410427"/>
                </a:lnTo>
                <a:lnTo>
                  <a:pt x="713350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72FC7570-BFC3-3B4E-A29A-7BEE86506CAE}"/>
              </a:ext>
            </a:extLst>
          </p:cNvPr>
          <p:cNvSpPr/>
          <p:nvPr/>
        </p:nvSpPr>
        <p:spPr>
          <a:xfrm>
            <a:off x="6906709" y="432022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95" y="410427"/>
                </a:lnTo>
                <a:lnTo>
                  <a:pt x="713350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63B2DBDE-3827-0448-A318-F8D511067D41}"/>
              </a:ext>
            </a:extLst>
          </p:cNvPr>
          <p:cNvSpPr/>
          <p:nvPr/>
        </p:nvSpPr>
        <p:spPr>
          <a:xfrm>
            <a:off x="6687127" y="444425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95" y="410427"/>
                </a:lnTo>
                <a:lnTo>
                  <a:pt x="713339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EAC4549E-953A-9D40-9B6F-3D25E7D7A708}"/>
              </a:ext>
            </a:extLst>
          </p:cNvPr>
          <p:cNvSpPr/>
          <p:nvPr/>
        </p:nvSpPr>
        <p:spPr>
          <a:xfrm>
            <a:off x="6467529" y="4568294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54" y="0"/>
                </a:moveTo>
                <a:lnTo>
                  <a:pt x="0" y="90164"/>
                </a:lnTo>
                <a:lnTo>
                  <a:pt x="554695" y="410427"/>
                </a:lnTo>
                <a:lnTo>
                  <a:pt x="713350" y="320252"/>
                </a:lnTo>
                <a:lnTo>
                  <a:pt x="15865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908C0980-FAC0-C142-BB61-6776D6273684}"/>
              </a:ext>
            </a:extLst>
          </p:cNvPr>
          <p:cNvSpPr/>
          <p:nvPr/>
        </p:nvSpPr>
        <p:spPr>
          <a:xfrm>
            <a:off x="6247947" y="4692325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84" y="410427"/>
                </a:lnTo>
                <a:lnTo>
                  <a:pt x="713339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708F0352-A6E8-954B-AF0A-8E52F90C192D}"/>
              </a:ext>
            </a:extLst>
          </p:cNvPr>
          <p:cNvSpPr/>
          <p:nvPr/>
        </p:nvSpPr>
        <p:spPr>
          <a:xfrm>
            <a:off x="6028350" y="481635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95" y="410416"/>
                </a:lnTo>
                <a:lnTo>
                  <a:pt x="713350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4F6AFA19-E852-0E44-A806-3ACE7A816680}"/>
              </a:ext>
            </a:extLst>
          </p:cNvPr>
          <p:cNvSpPr/>
          <p:nvPr/>
        </p:nvSpPr>
        <p:spPr>
          <a:xfrm>
            <a:off x="5804632" y="494038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95" y="410427"/>
                </a:lnTo>
                <a:lnTo>
                  <a:pt x="713350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88D72054-4DF8-2E4D-8D44-5D74E891DE9C}"/>
              </a:ext>
            </a:extLst>
          </p:cNvPr>
          <p:cNvSpPr/>
          <p:nvPr/>
        </p:nvSpPr>
        <p:spPr>
          <a:xfrm>
            <a:off x="5585051" y="5064419"/>
            <a:ext cx="713740" cy="410845"/>
          </a:xfrm>
          <a:custGeom>
            <a:avLst/>
            <a:gdLst/>
            <a:ahLst/>
            <a:cxnLst/>
            <a:rect l="l" t="t" r="r" b="b"/>
            <a:pathLst>
              <a:path w="713740" h="410845">
                <a:moveTo>
                  <a:pt x="158644" y="0"/>
                </a:moveTo>
                <a:lnTo>
                  <a:pt x="0" y="90164"/>
                </a:lnTo>
                <a:lnTo>
                  <a:pt x="554684" y="410427"/>
                </a:lnTo>
                <a:lnTo>
                  <a:pt x="713339" y="320252"/>
                </a:lnTo>
                <a:lnTo>
                  <a:pt x="158644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D3518317-374A-784F-99A4-DD8E2683FDB5}"/>
              </a:ext>
            </a:extLst>
          </p:cNvPr>
          <p:cNvSpPr/>
          <p:nvPr/>
        </p:nvSpPr>
        <p:spPr>
          <a:xfrm>
            <a:off x="8566093" y="3808776"/>
            <a:ext cx="1739900" cy="998219"/>
          </a:xfrm>
          <a:custGeom>
            <a:avLst/>
            <a:gdLst/>
            <a:ahLst/>
            <a:cxnLst/>
            <a:rect l="l" t="t" r="r" b="b"/>
            <a:pathLst>
              <a:path w="1739900" h="998220">
                <a:moveTo>
                  <a:pt x="854403" y="0"/>
                </a:moveTo>
                <a:lnTo>
                  <a:pt x="0" y="493283"/>
                </a:lnTo>
                <a:lnTo>
                  <a:pt x="885323" y="998105"/>
                </a:lnTo>
                <a:lnTo>
                  <a:pt x="1739737" y="504811"/>
                </a:lnTo>
                <a:lnTo>
                  <a:pt x="854403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>
            <a:extLst>
              <a:ext uri="{FF2B5EF4-FFF2-40B4-BE49-F238E27FC236}">
                <a16:creationId xmlns:a16="http://schemas.microsoft.com/office/drawing/2014/main" id="{FBDD756F-6D93-6F4F-8F26-A8A84A4D33C7}"/>
              </a:ext>
            </a:extLst>
          </p:cNvPr>
          <p:cNvSpPr/>
          <p:nvPr/>
        </p:nvSpPr>
        <p:spPr>
          <a:xfrm>
            <a:off x="7521560" y="4414661"/>
            <a:ext cx="1739900" cy="998219"/>
          </a:xfrm>
          <a:custGeom>
            <a:avLst/>
            <a:gdLst/>
            <a:ahLst/>
            <a:cxnLst/>
            <a:rect l="l" t="t" r="r" b="b"/>
            <a:pathLst>
              <a:path w="1739900" h="998220">
                <a:moveTo>
                  <a:pt x="854403" y="0"/>
                </a:moveTo>
                <a:lnTo>
                  <a:pt x="0" y="493283"/>
                </a:lnTo>
                <a:lnTo>
                  <a:pt x="885334" y="998116"/>
                </a:lnTo>
                <a:lnTo>
                  <a:pt x="1739737" y="504822"/>
                </a:lnTo>
                <a:lnTo>
                  <a:pt x="854403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>
            <a:extLst>
              <a:ext uri="{FF2B5EF4-FFF2-40B4-BE49-F238E27FC236}">
                <a16:creationId xmlns:a16="http://schemas.microsoft.com/office/drawing/2014/main" id="{50D2C826-B33A-2147-AFB9-61BC54BCDC53}"/>
              </a:ext>
            </a:extLst>
          </p:cNvPr>
          <p:cNvSpPr/>
          <p:nvPr/>
        </p:nvSpPr>
        <p:spPr>
          <a:xfrm>
            <a:off x="6477029" y="5020551"/>
            <a:ext cx="1739900" cy="998219"/>
          </a:xfrm>
          <a:custGeom>
            <a:avLst/>
            <a:gdLst/>
            <a:ahLst/>
            <a:cxnLst/>
            <a:rect l="l" t="t" r="r" b="b"/>
            <a:pathLst>
              <a:path w="1739900" h="998220">
                <a:moveTo>
                  <a:pt x="854403" y="0"/>
                </a:moveTo>
                <a:lnTo>
                  <a:pt x="0" y="493283"/>
                </a:lnTo>
                <a:lnTo>
                  <a:pt x="885334" y="998116"/>
                </a:lnTo>
                <a:lnTo>
                  <a:pt x="1739737" y="504822"/>
                </a:lnTo>
                <a:lnTo>
                  <a:pt x="854403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4">
            <a:extLst>
              <a:ext uri="{FF2B5EF4-FFF2-40B4-BE49-F238E27FC236}">
                <a16:creationId xmlns:a16="http://schemas.microsoft.com/office/drawing/2014/main" id="{069FAC36-DAA6-784C-A6ED-529B9AC92B44}"/>
              </a:ext>
            </a:extLst>
          </p:cNvPr>
          <p:cNvSpPr/>
          <p:nvPr/>
        </p:nvSpPr>
        <p:spPr>
          <a:xfrm>
            <a:off x="8885638" y="3175181"/>
            <a:ext cx="732790" cy="422909"/>
          </a:xfrm>
          <a:custGeom>
            <a:avLst/>
            <a:gdLst/>
            <a:ahLst/>
            <a:cxnLst/>
            <a:rect l="l" t="t" r="r" b="b"/>
            <a:pathLst>
              <a:path w="732790" h="422910">
                <a:moveTo>
                  <a:pt x="177889" y="0"/>
                </a:moveTo>
                <a:lnTo>
                  <a:pt x="0" y="102133"/>
                </a:lnTo>
                <a:lnTo>
                  <a:pt x="554695" y="422385"/>
                </a:lnTo>
                <a:lnTo>
                  <a:pt x="732585" y="320252"/>
                </a:lnTo>
                <a:lnTo>
                  <a:pt x="177889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5">
            <a:extLst>
              <a:ext uri="{FF2B5EF4-FFF2-40B4-BE49-F238E27FC236}">
                <a16:creationId xmlns:a16="http://schemas.microsoft.com/office/drawing/2014/main" id="{C739BA51-0FA2-D84A-95DE-3C0637BE0CEE}"/>
              </a:ext>
            </a:extLst>
          </p:cNvPr>
          <p:cNvSpPr/>
          <p:nvPr/>
        </p:nvSpPr>
        <p:spPr>
          <a:xfrm>
            <a:off x="9606613" y="3597570"/>
            <a:ext cx="1038860" cy="600710"/>
          </a:xfrm>
          <a:custGeom>
            <a:avLst/>
            <a:gdLst/>
            <a:ahLst/>
            <a:cxnLst/>
            <a:rect l="l" t="t" r="r" b="b"/>
            <a:pathLst>
              <a:path w="1038859" h="600710">
                <a:moveTo>
                  <a:pt x="177889" y="0"/>
                </a:moveTo>
                <a:lnTo>
                  <a:pt x="0" y="102143"/>
                </a:lnTo>
                <a:lnTo>
                  <a:pt x="860685" y="600138"/>
                </a:lnTo>
                <a:lnTo>
                  <a:pt x="1038565" y="497995"/>
                </a:lnTo>
                <a:lnTo>
                  <a:pt x="177889" y="0"/>
                </a:lnTo>
                <a:close/>
              </a:path>
            </a:pathLst>
          </a:custGeom>
          <a:solidFill>
            <a:srgbClr val="E6E7E8">
              <a:alpha val="7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6">
            <a:extLst>
              <a:ext uri="{FF2B5EF4-FFF2-40B4-BE49-F238E27FC236}">
                <a16:creationId xmlns:a16="http://schemas.microsoft.com/office/drawing/2014/main" id="{414A8AE3-E381-D943-8DA5-382248E70B45}"/>
              </a:ext>
            </a:extLst>
          </p:cNvPr>
          <p:cNvSpPr/>
          <p:nvPr/>
        </p:nvSpPr>
        <p:spPr>
          <a:xfrm>
            <a:off x="8109351" y="1776538"/>
            <a:ext cx="720090" cy="742950"/>
          </a:xfrm>
          <a:custGeom>
            <a:avLst/>
            <a:gdLst/>
            <a:ahLst/>
            <a:cxnLst/>
            <a:rect l="l" t="t" r="r" b="b"/>
            <a:pathLst>
              <a:path w="720090" h="742950">
                <a:moveTo>
                  <a:pt x="187799" y="0"/>
                </a:moveTo>
                <a:lnTo>
                  <a:pt x="145095" y="12156"/>
                </a:lnTo>
                <a:lnTo>
                  <a:pt x="69983" y="54758"/>
                </a:lnTo>
                <a:lnTo>
                  <a:pt x="0" y="95829"/>
                </a:lnTo>
                <a:lnTo>
                  <a:pt x="157399" y="365372"/>
                </a:lnTo>
                <a:lnTo>
                  <a:pt x="282152" y="576527"/>
                </a:lnTo>
                <a:lnTo>
                  <a:pt x="373611" y="726805"/>
                </a:lnTo>
                <a:lnTo>
                  <a:pt x="435470" y="742943"/>
                </a:lnTo>
                <a:lnTo>
                  <a:pt x="505272" y="741673"/>
                </a:lnTo>
                <a:lnTo>
                  <a:pt x="668388" y="646702"/>
                </a:lnTo>
                <a:lnTo>
                  <a:pt x="710536" y="588600"/>
                </a:lnTo>
                <a:lnTo>
                  <a:pt x="719134" y="546726"/>
                </a:lnTo>
                <a:lnTo>
                  <a:pt x="719722" y="498801"/>
                </a:lnTo>
                <a:lnTo>
                  <a:pt x="712532" y="446700"/>
                </a:lnTo>
                <a:lnTo>
                  <a:pt x="697794" y="392297"/>
                </a:lnTo>
                <a:lnTo>
                  <a:pt x="675738" y="337466"/>
                </a:lnTo>
                <a:lnTo>
                  <a:pt x="649904" y="289612"/>
                </a:lnTo>
                <a:lnTo>
                  <a:pt x="621003" y="248946"/>
                </a:lnTo>
                <a:lnTo>
                  <a:pt x="589341" y="215703"/>
                </a:lnTo>
                <a:lnTo>
                  <a:pt x="555225" y="190123"/>
                </a:lnTo>
                <a:lnTo>
                  <a:pt x="518959" y="172443"/>
                </a:lnTo>
                <a:lnTo>
                  <a:pt x="400322" y="169178"/>
                </a:lnTo>
                <a:lnTo>
                  <a:pt x="370992" y="124161"/>
                </a:lnTo>
                <a:lnTo>
                  <a:pt x="340726" y="84528"/>
                </a:lnTo>
                <a:lnTo>
                  <a:pt x="309228" y="51296"/>
                </a:lnTo>
                <a:lnTo>
                  <a:pt x="276200" y="25481"/>
                </a:lnTo>
                <a:lnTo>
                  <a:pt x="241343" y="8100"/>
                </a:lnTo>
                <a:lnTo>
                  <a:pt x="204360" y="167"/>
                </a:lnTo>
                <a:lnTo>
                  <a:pt x="187799" y="0"/>
                </a:lnTo>
                <a:close/>
              </a:path>
              <a:path w="720090" h="742950">
                <a:moveTo>
                  <a:pt x="441202" y="161732"/>
                </a:moveTo>
                <a:lnTo>
                  <a:pt x="400322" y="169178"/>
                </a:lnTo>
                <a:lnTo>
                  <a:pt x="505919" y="169178"/>
                </a:lnTo>
                <a:lnTo>
                  <a:pt x="480850" y="162900"/>
                </a:lnTo>
                <a:lnTo>
                  <a:pt x="441202" y="161732"/>
                </a:lnTo>
                <a:close/>
              </a:path>
            </a:pathLst>
          </a:custGeom>
          <a:solidFill>
            <a:srgbClr val="C1343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7">
            <a:extLst>
              <a:ext uri="{FF2B5EF4-FFF2-40B4-BE49-F238E27FC236}">
                <a16:creationId xmlns:a16="http://schemas.microsoft.com/office/drawing/2014/main" id="{5D8F1310-D328-6C43-BA37-0E6BC6A7596A}"/>
              </a:ext>
            </a:extLst>
          </p:cNvPr>
          <p:cNvSpPr/>
          <p:nvPr/>
        </p:nvSpPr>
        <p:spPr>
          <a:xfrm>
            <a:off x="8050289" y="1860105"/>
            <a:ext cx="635000" cy="760730"/>
          </a:xfrm>
          <a:custGeom>
            <a:avLst/>
            <a:gdLst/>
            <a:ahLst/>
            <a:cxnLst/>
            <a:rect l="l" t="t" r="r" b="b"/>
            <a:pathLst>
              <a:path w="635000" h="760729">
                <a:moveTo>
                  <a:pt x="119371" y="0"/>
                </a:moveTo>
                <a:lnTo>
                  <a:pt x="54482" y="15437"/>
                </a:lnTo>
                <a:lnTo>
                  <a:pt x="14009" y="67394"/>
                </a:lnTo>
                <a:lnTo>
                  <a:pt x="3568" y="104325"/>
                </a:lnTo>
                <a:lnTo>
                  <a:pt x="0" y="147094"/>
                </a:lnTo>
                <a:lnTo>
                  <a:pt x="3558" y="194606"/>
                </a:lnTo>
                <a:lnTo>
                  <a:pt x="14501" y="245761"/>
                </a:lnTo>
                <a:lnTo>
                  <a:pt x="33083" y="299464"/>
                </a:lnTo>
                <a:lnTo>
                  <a:pt x="59561" y="354617"/>
                </a:lnTo>
                <a:lnTo>
                  <a:pt x="83263" y="396862"/>
                </a:lnTo>
                <a:lnTo>
                  <a:pt x="107650" y="438777"/>
                </a:lnTo>
                <a:lnTo>
                  <a:pt x="132618" y="480406"/>
                </a:lnTo>
                <a:lnTo>
                  <a:pt x="158059" y="521793"/>
                </a:lnTo>
                <a:lnTo>
                  <a:pt x="183866" y="562982"/>
                </a:lnTo>
                <a:lnTo>
                  <a:pt x="209933" y="604017"/>
                </a:lnTo>
                <a:lnTo>
                  <a:pt x="288623" y="726637"/>
                </a:lnTo>
                <a:lnTo>
                  <a:pt x="331641" y="759177"/>
                </a:lnTo>
                <a:lnTo>
                  <a:pt x="343019" y="760102"/>
                </a:lnTo>
                <a:lnTo>
                  <a:pt x="392409" y="739768"/>
                </a:lnTo>
                <a:lnTo>
                  <a:pt x="441617" y="718999"/>
                </a:lnTo>
                <a:lnTo>
                  <a:pt x="490166" y="697039"/>
                </a:lnTo>
                <a:lnTo>
                  <a:pt x="537581" y="673136"/>
                </a:lnTo>
                <a:lnTo>
                  <a:pt x="583388" y="646535"/>
                </a:lnTo>
                <a:lnTo>
                  <a:pt x="625538" y="588437"/>
                </a:lnTo>
                <a:lnTo>
                  <a:pt x="634138" y="546563"/>
                </a:lnTo>
                <a:lnTo>
                  <a:pt x="634727" y="498637"/>
                </a:lnTo>
                <a:lnTo>
                  <a:pt x="627537" y="446534"/>
                </a:lnTo>
                <a:lnTo>
                  <a:pt x="612798" y="392130"/>
                </a:lnTo>
                <a:lnTo>
                  <a:pt x="590739" y="337298"/>
                </a:lnTo>
                <a:lnTo>
                  <a:pt x="564905" y="289445"/>
                </a:lnTo>
                <a:lnTo>
                  <a:pt x="536005" y="248778"/>
                </a:lnTo>
                <a:lnTo>
                  <a:pt x="504345" y="215536"/>
                </a:lnTo>
                <a:lnTo>
                  <a:pt x="470231" y="189956"/>
                </a:lnTo>
                <a:lnTo>
                  <a:pt x="433967" y="172275"/>
                </a:lnTo>
                <a:lnTo>
                  <a:pt x="315334" y="169010"/>
                </a:lnTo>
                <a:lnTo>
                  <a:pt x="286003" y="123993"/>
                </a:lnTo>
                <a:lnTo>
                  <a:pt x="255738" y="84361"/>
                </a:lnTo>
                <a:lnTo>
                  <a:pt x="224240" y="51129"/>
                </a:lnTo>
                <a:lnTo>
                  <a:pt x="191211" y="25314"/>
                </a:lnTo>
                <a:lnTo>
                  <a:pt x="156354" y="7932"/>
                </a:lnTo>
                <a:lnTo>
                  <a:pt x="119371" y="0"/>
                </a:lnTo>
                <a:close/>
              </a:path>
              <a:path w="635000" h="760729">
                <a:moveTo>
                  <a:pt x="356213" y="161565"/>
                </a:moveTo>
                <a:lnTo>
                  <a:pt x="315334" y="169010"/>
                </a:lnTo>
                <a:lnTo>
                  <a:pt x="420927" y="169010"/>
                </a:lnTo>
                <a:lnTo>
                  <a:pt x="395859" y="162733"/>
                </a:lnTo>
                <a:lnTo>
                  <a:pt x="356213" y="161565"/>
                </a:lnTo>
                <a:close/>
              </a:path>
            </a:pathLst>
          </a:custGeom>
          <a:solidFill>
            <a:srgbClr val="FF5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8">
            <a:extLst>
              <a:ext uri="{FF2B5EF4-FFF2-40B4-BE49-F238E27FC236}">
                <a16:creationId xmlns:a16="http://schemas.microsoft.com/office/drawing/2014/main" id="{DE10C9DC-40B8-6A4A-BB62-A84CD5F83F12}"/>
              </a:ext>
            </a:extLst>
          </p:cNvPr>
          <p:cNvSpPr/>
          <p:nvPr/>
        </p:nvSpPr>
        <p:spPr>
          <a:xfrm>
            <a:off x="6961947" y="4677936"/>
            <a:ext cx="771159" cy="1135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id="{425737BB-5787-D24A-8B03-EADF149AD0D3}"/>
              </a:ext>
            </a:extLst>
          </p:cNvPr>
          <p:cNvSpPr/>
          <p:nvPr/>
        </p:nvSpPr>
        <p:spPr>
          <a:xfrm>
            <a:off x="5890110" y="2896202"/>
            <a:ext cx="508634" cy="629285"/>
          </a:xfrm>
          <a:custGeom>
            <a:avLst/>
            <a:gdLst/>
            <a:ahLst/>
            <a:cxnLst/>
            <a:rect l="l" t="t" r="r" b="b"/>
            <a:pathLst>
              <a:path w="508634" h="629285">
                <a:moveTo>
                  <a:pt x="204580" y="0"/>
                </a:moveTo>
                <a:lnTo>
                  <a:pt x="167373" y="1891"/>
                </a:lnTo>
                <a:lnTo>
                  <a:pt x="134969" y="14138"/>
                </a:lnTo>
                <a:lnTo>
                  <a:pt x="0" y="92334"/>
                </a:lnTo>
                <a:lnTo>
                  <a:pt x="307781" y="629093"/>
                </a:lnTo>
                <a:lnTo>
                  <a:pt x="444813" y="549587"/>
                </a:lnTo>
                <a:lnTo>
                  <a:pt x="491482" y="496365"/>
                </a:lnTo>
                <a:lnTo>
                  <a:pt x="504168" y="456382"/>
                </a:lnTo>
                <a:lnTo>
                  <a:pt x="508591" y="408157"/>
                </a:lnTo>
                <a:lnTo>
                  <a:pt x="505067" y="360726"/>
                </a:lnTo>
                <a:lnTo>
                  <a:pt x="494908" y="312132"/>
                </a:lnTo>
                <a:lnTo>
                  <a:pt x="478730" y="263447"/>
                </a:lnTo>
                <a:lnTo>
                  <a:pt x="457151" y="215740"/>
                </a:lnTo>
                <a:lnTo>
                  <a:pt x="430789" y="170081"/>
                </a:lnTo>
                <a:lnTo>
                  <a:pt x="400262" y="127540"/>
                </a:lnTo>
                <a:lnTo>
                  <a:pt x="366187" y="89186"/>
                </a:lnTo>
                <a:lnTo>
                  <a:pt x="329182" y="56090"/>
                </a:lnTo>
                <a:lnTo>
                  <a:pt x="289865" y="29321"/>
                </a:lnTo>
                <a:lnTo>
                  <a:pt x="245705" y="8972"/>
                </a:lnTo>
                <a:lnTo>
                  <a:pt x="204580" y="0"/>
                </a:lnTo>
                <a:close/>
              </a:path>
            </a:pathLst>
          </a:custGeom>
          <a:solidFill>
            <a:srgbClr val="C19D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034C0373-B607-3A4E-AC9A-D5929D7A909C}"/>
              </a:ext>
            </a:extLst>
          </p:cNvPr>
          <p:cNvSpPr/>
          <p:nvPr/>
        </p:nvSpPr>
        <p:spPr>
          <a:xfrm>
            <a:off x="5825690" y="2974628"/>
            <a:ext cx="437515" cy="563880"/>
          </a:xfrm>
          <a:custGeom>
            <a:avLst/>
            <a:gdLst/>
            <a:ahLst/>
            <a:cxnLst/>
            <a:rect l="l" t="t" r="r" b="b"/>
            <a:pathLst>
              <a:path w="437515" h="563879">
                <a:moveTo>
                  <a:pt x="133582" y="0"/>
                </a:moveTo>
                <a:lnTo>
                  <a:pt x="64060" y="13984"/>
                </a:lnTo>
                <a:lnTo>
                  <a:pt x="17187" y="67196"/>
                </a:lnTo>
                <a:lnTo>
                  <a:pt x="4443" y="107242"/>
                </a:lnTo>
                <a:lnTo>
                  <a:pt x="0" y="155572"/>
                </a:lnTo>
                <a:lnTo>
                  <a:pt x="3523" y="203006"/>
                </a:lnTo>
                <a:lnTo>
                  <a:pt x="13683" y="251602"/>
                </a:lnTo>
                <a:lnTo>
                  <a:pt x="29861" y="300289"/>
                </a:lnTo>
                <a:lnTo>
                  <a:pt x="51439" y="347997"/>
                </a:lnTo>
                <a:lnTo>
                  <a:pt x="77800" y="393657"/>
                </a:lnTo>
                <a:lnTo>
                  <a:pt x="108326" y="436199"/>
                </a:lnTo>
                <a:lnTo>
                  <a:pt x="142399" y="474553"/>
                </a:lnTo>
                <a:lnTo>
                  <a:pt x="179401" y="507650"/>
                </a:lnTo>
                <a:lnTo>
                  <a:pt x="218715" y="534419"/>
                </a:lnTo>
                <a:lnTo>
                  <a:pt x="262797" y="554736"/>
                </a:lnTo>
                <a:lnTo>
                  <a:pt x="303855" y="563722"/>
                </a:lnTo>
                <a:lnTo>
                  <a:pt x="341009" y="561887"/>
                </a:lnTo>
                <a:lnTo>
                  <a:pt x="400088" y="527779"/>
                </a:lnTo>
                <a:lnTo>
                  <a:pt x="432998" y="456473"/>
                </a:lnTo>
                <a:lnTo>
                  <a:pt x="437442" y="408140"/>
                </a:lnTo>
                <a:lnTo>
                  <a:pt x="433918" y="360708"/>
                </a:lnTo>
                <a:lnTo>
                  <a:pt x="423758" y="312115"/>
                </a:lnTo>
                <a:lnTo>
                  <a:pt x="407580" y="263430"/>
                </a:lnTo>
                <a:lnTo>
                  <a:pt x="386001" y="215723"/>
                </a:lnTo>
                <a:lnTo>
                  <a:pt x="359639" y="170064"/>
                </a:lnTo>
                <a:lnTo>
                  <a:pt x="329112" y="127522"/>
                </a:lnTo>
                <a:lnTo>
                  <a:pt x="295037" y="89169"/>
                </a:lnTo>
                <a:lnTo>
                  <a:pt x="258033" y="56072"/>
                </a:lnTo>
                <a:lnTo>
                  <a:pt x="218715" y="29303"/>
                </a:lnTo>
                <a:lnTo>
                  <a:pt x="174637" y="8986"/>
                </a:lnTo>
                <a:lnTo>
                  <a:pt x="133582" y="0"/>
                </a:lnTo>
                <a:close/>
              </a:path>
            </a:pathLst>
          </a:custGeom>
          <a:solidFill>
            <a:srgbClr val="DD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1">
            <a:extLst>
              <a:ext uri="{FF2B5EF4-FFF2-40B4-BE49-F238E27FC236}">
                <a16:creationId xmlns:a16="http://schemas.microsoft.com/office/drawing/2014/main" id="{E4E52803-84DB-EB48-A01F-DC901FF5A500}"/>
              </a:ext>
            </a:extLst>
          </p:cNvPr>
          <p:cNvSpPr/>
          <p:nvPr/>
        </p:nvSpPr>
        <p:spPr>
          <a:xfrm>
            <a:off x="5943749" y="3249965"/>
            <a:ext cx="201930" cy="139700"/>
          </a:xfrm>
          <a:custGeom>
            <a:avLst/>
            <a:gdLst/>
            <a:ahLst/>
            <a:cxnLst/>
            <a:rect l="l" t="t" r="r" b="b"/>
            <a:pathLst>
              <a:path w="201929" h="139700">
                <a:moveTo>
                  <a:pt x="7404" y="0"/>
                </a:moveTo>
                <a:lnTo>
                  <a:pt x="2649" y="1525"/>
                </a:lnTo>
                <a:lnTo>
                  <a:pt x="0" y="6568"/>
                </a:lnTo>
                <a:lnTo>
                  <a:pt x="1061" y="12883"/>
                </a:lnTo>
                <a:lnTo>
                  <a:pt x="29325" y="54890"/>
                </a:lnTo>
                <a:lnTo>
                  <a:pt x="74714" y="100728"/>
                </a:lnTo>
                <a:lnTo>
                  <a:pt x="125179" y="130410"/>
                </a:lnTo>
                <a:lnTo>
                  <a:pt x="171226" y="139359"/>
                </a:lnTo>
                <a:lnTo>
                  <a:pt x="192088" y="135186"/>
                </a:lnTo>
                <a:lnTo>
                  <a:pt x="196428" y="133441"/>
                </a:lnTo>
                <a:lnTo>
                  <a:pt x="199980" y="130563"/>
                </a:lnTo>
                <a:lnTo>
                  <a:pt x="201358" y="125673"/>
                </a:lnTo>
                <a:lnTo>
                  <a:pt x="199177" y="117898"/>
                </a:lnTo>
                <a:lnTo>
                  <a:pt x="194102" y="106957"/>
                </a:lnTo>
                <a:lnTo>
                  <a:pt x="139781" y="106957"/>
                </a:lnTo>
                <a:lnTo>
                  <a:pt x="100503" y="92333"/>
                </a:lnTo>
                <a:lnTo>
                  <a:pt x="61397" y="61674"/>
                </a:lnTo>
                <a:lnTo>
                  <a:pt x="22471" y="13891"/>
                </a:lnTo>
                <a:lnTo>
                  <a:pt x="17527" y="7300"/>
                </a:lnTo>
                <a:lnTo>
                  <a:pt x="12434" y="2297"/>
                </a:lnTo>
                <a:lnTo>
                  <a:pt x="7404" y="0"/>
                </a:lnTo>
                <a:close/>
              </a:path>
              <a:path w="201929" h="139700">
                <a:moveTo>
                  <a:pt x="185869" y="105375"/>
                </a:moveTo>
                <a:lnTo>
                  <a:pt x="179220" y="106631"/>
                </a:lnTo>
                <a:lnTo>
                  <a:pt x="139781" y="106957"/>
                </a:lnTo>
                <a:lnTo>
                  <a:pt x="194102" y="106957"/>
                </a:lnTo>
                <a:lnTo>
                  <a:pt x="193669" y="106024"/>
                </a:lnTo>
                <a:lnTo>
                  <a:pt x="185869" y="105375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2">
            <a:extLst>
              <a:ext uri="{FF2B5EF4-FFF2-40B4-BE49-F238E27FC236}">
                <a16:creationId xmlns:a16="http://schemas.microsoft.com/office/drawing/2014/main" id="{A455F473-AF3C-D74C-A914-C1AD54218CA4}"/>
              </a:ext>
            </a:extLst>
          </p:cNvPr>
          <p:cNvSpPr/>
          <p:nvPr/>
        </p:nvSpPr>
        <p:spPr>
          <a:xfrm>
            <a:off x="5917240" y="3121419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7683" y="0"/>
                </a:moveTo>
                <a:lnTo>
                  <a:pt x="1702" y="4358"/>
                </a:lnTo>
                <a:lnTo>
                  <a:pt x="0" y="14499"/>
                </a:lnTo>
                <a:lnTo>
                  <a:pt x="2843" y="26217"/>
                </a:lnTo>
                <a:lnTo>
                  <a:pt x="8485" y="29876"/>
                </a:lnTo>
                <a:lnTo>
                  <a:pt x="16222" y="30558"/>
                </a:lnTo>
                <a:lnTo>
                  <a:pt x="25350" y="33347"/>
                </a:lnTo>
                <a:lnTo>
                  <a:pt x="34698" y="41183"/>
                </a:lnTo>
                <a:lnTo>
                  <a:pt x="42981" y="49624"/>
                </a:lnTo>
                <a:lnTo>
                  <a:pt x="49323" y="52677"/>
                </a:lnTo>
                <a:lnTo>
                  <a:pt x="52846" y="44352"/>
                </a:lnTo>
                <a:lnTo>
                  <a:pt x="51423" y="32329"/>
                </a:lnTo>
                <a:lnTo>
                  <a:pt x="45458" y="21224"/>
                </a:lnTo>
                <a:lnTo>
                  <a:pt x="36600" y="11748"/>
                </a:lnTo>
                <a:lnTo>
                  <a:pt x="26501" y="4615"/>
                </a:lnTo>
                <a:lnTo>
                  <a:pt x="16447" y="419"/>
                </a:lnTo>
                <a:lnTo>
                  <a:pt x="7683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E6A82266-C290-BB40-8149-E89614F955CB}"/>
              </a:ext>
            </a:extLst>
          </p:cNvPr>
          <p:cNvSpPr/>
          <p:nvPr/>
        </p:nvSpPr>
        <p:spPr>
          <a:xfrm>
            <a:off x="6118646" y="3237703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7683" y="0"/>
                </a:moveTo>
                <a:lnTo>
                  <a:pt x="1702" y="4358"/>
                </a:lnTo>
                <a:lnTo>
                  <a:pt x="0" y="14499"/>
                </a:lnTo>
                <a:lnTo>
                  <a:pt x="2843" y="26217"/>
                </a:lnTo>
                <a:lnTo>
                  <a:pt x="8485" y="29876"/>
                </a:lnTo>
                <a:lnTo>
                  <a:pt x="16222" y="30558"/>
                </a:lnTo>
                <a:lnTo>
                  <a:pt x="25350" y="33347"/>
                </a:lnTo>
                <a:lnTo>
                  <a:pt x="34698" y="41183"/>
                </a:lnTo>
                <a:lnTo>
                  <a:pt x="42981" y="49622"/>
                </a:lnTo>
                <a:lnTo>
                  <a:pt x="49323" y="52673"/>
                </a:lnTo>
                <a:lnTo>
                  <a:pt x="52846" y="44341"/>
                </a:lnTo>
                <a:lnTo>
                  <a:pt x="51423" y="32321"/>
                </a:lnTo>
                <a:lnTo>
                  <a:pt x="45458" y="21219"/>
                </a:lnTo>
                <a:lnTo>
                  <a:pt x="36600" y="11747"/>
                </a:lnTo>
                <a:lnTo>
                  <a:pt x="26501" y="4615"/>
                </a:lnTo>
                <a:lnTo>
                  <a:pt x="16447" y="419"/>
                </a:lnTo>
                <a:lnTo>
                  <a:pt x="7683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9174E4EE-331B-2D4D-9347-7F88BD215F8A}"/>
              </a:ext>
            </a:extLst>
          </p:cNvPr>
          <p:cNvSpPr/>
          <p:nvPr/>
        </p:nvSpPr>
        <p:spPr>
          <a:xfrm>
            <a:off x="10283244" y="1476819"/>
            <a:ext cx="508634" cy="629285"/>
          </a:xfrm>
          <a:custGeom>
            <a:avLst/>
            <a:gdLst/>
            <a:ahLst/>
            <a:cxnLst/>
            <a:rect l="l" t="t" r="r" b="b"/>
            <a:pathLst>
              <a:path w="508634" h="629285">
                <a:moveTo>
                  <a:pt x="204576" y="0"/>
                </a:moveTo>
                <a:lnTo>
                  <a:pt x="167369" y="1891"/>
                </a:lnTo>
                <a:lnTo>
                  <a:pt x="134969" y="14138"/>
                </a:lnTo>
                <a:lnTo>
                  <a:pt x="0" y="92334"/>
                </a:lnTo>
                <a:lnTo>
                  <a:pt x="307781" y="629093"/>
                </a:lnTo>
                <a:lnTo>
                  <a:pt x="444813" y="549587"/>
                </a:lnTo>
                <a:lnTo>
                  <a:pt x="491482" y="496369"/>
                </a:lnTo>
                <a:lnTo>
                  <a:pt x="504168" y="456386"/>
                </a:lnTo>
                <a:lnTo>
                  <a:pt x="508591" y="408157"/>
                </a:lnTo>
                <a:lnTo>
                  <a:pt x="505067" y="360726"/>
                </a:lnTo>
                <a:lnTo>
                  <a:pt x="494906" y="312132"/>
                </a:lnTo>
                <a:lnTo>
                  <a:pt x="478727" y="263447"/>
                </a:lnTo>
                <a:lnTo>
                  <a:pt x="457147" y="215740"/>
                </a:lnTo>
                <a:lnTo>
                  <a:pt x="430785" y="170081"/>
                </a:lnTo>
                <a:lnTo>
                  <a:pt x="400257" y="127540"/>
                </a:lnTo>
                <a:lnTo>
                  <a:pt x="366183" y="89186"/>
                </a:lnTo>
                <a:lnTo>
                  <a:pt x="329179" y="56090"/>
                </a:lnTo>
                <a:lnTo>
                  <a:pt x="289865" y="29321"/>
                </a:lnTo>
                <a:lnTo>
                  <a:pt x="245703" y="8972"/>
                </a:lnTo>
                <a:lnTo>
                  <a:pt x="204576" y="0"/>
                </a:lnTo>
                <a:close/>
              </a:path>
            </a:pathLst>
          </a:custGeom>
          <a:solidFill>
            <a:srgbClr val="C19D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5">
            <a:extLst>
              <a:ext uri="{FF2B5EF4-FFF2-40B4-BE49-F238E27FC236}">
                <a16:creationId xmlns:a16="http://schemas.microsoft.com/office/drawing/2014/main" id="{4B2C956E-B07F-AC4D-B578-6CEDAFB9F24A}"/>
              </a:ext>
            </a:extLst>
          </p:cNvPr>
          <p:cNvSpPr/>
          <p:nvPr/>
        </p:nvSpPr>
        <p:spPr>
          <a:xfrm>
            <a:off x="10220478" y="1554274"/>
            <a:ext cx="437515" cy="563880"/>
          </a:xfrm>
          <a:custGeom>
            <a:avLst/>
            <a:gdLst/>
            <a:ahLst/>
            <a:cxnLst/>
            <a:rect l="l" t="t" r="r" b="b"/>
            <a:pathLst>
              <a:path w="437515" h="563879">
                <a:moveTo>
                  <a:pt x="133582" y="0"/>
                </a:moveTo>
                <a:lnTo>
                  <a:pt x="64060" y="13986"/>
                </a:lnTo>
                <a:lnTo>
                  <a:pt x="17187" y="67203"/>
                </a:lnTo>
                <a:lnTo>
                  <a:pt x="4443" y="107253"/>
                </a:lnTo>
                <a:lnTo>
                  <a:pt x="0" y="155586"/>
                </a:lnTo>
                <a:lnTo>
                  <a:pt x="3523" y="203018"/>
                </a:lnTo>
                <a:lnTo>
                  <a:pt x="13683" y="251611"/>
                </a:lnTo>
                <a:lnTo>
                  <a:pt x="29861" y="300296"/>
                </a:lnTo>
                <a:lnTo>
                  <a:pt x="51439" y="348003"/>
                </a:lnTo>
                <a:lnTo>
                  <a:pt x="77800" y="393662"/>
                </a:lnTo>
                <a:lnTo>
                  <a:pt x="108326" y="436204"/>
                </a:lnTo>
                <a:lnTo>
                  <a:pt x="142399" y="474558"/>
                </a:lnTo>
                <a:lnTo>
                  <a:pt x="179401" y="507654"/>
                </a:lnTo>
                <a:lnTo>
                  <a:pt x="218715" y="534423"/>
                </a:lnTo>
                <a:lnTo>
                  <a:pt x="262797" y="554740"/>
                </a:lnTo>
                <a:lnTo>
                  <a:pt x="303855" y="563727"/>
                </a:lnTo>
                <a:lnTo>
                  <a:pt x="341009" y="561891"/>
                </a:lnTo>
                <a:lnTo>
                  <a:pt x="400088" y="527783"/>
                </a:lnTo>
                <a:lnTo>
                  <a:pt x="432998" y="456477"/>
                </a:lnTo>
                <a:lnTo>
                  <a:pt x="437442" y="408144"/>
                </a:lnTo>
                <a:lnTo>
                  <a:pt x="433918" y="360712"/>
                </a:lnTo>
                <a:lnTo>
                  <a:pt x="423758" y="312118"/>
                </a:lnTo>
                <a:lnTo>
                  <a:pt x="407580" y="263432"/>
                </a:lnTo>
                <a:lnTo>
                  <a:pt x="386001" y="215724"/>
                </a:lnTo>
                <a:lnTo>
                  <a:pt x="359639" y="170064"/>
                </a:lnTo>
                <a:lnTo>
                  <a:pt x="329112" y="127522"/>
                </a:lnTo>
                <a:lnTo>
                  <a:pt x="295037" y="89169"/>
                </a:lnTo>
                <a:lnTo>
                  <a:pt x="258033" y="56074"/>
                </a:lnTo>
                <a:lnTo>
                  <a:pt x="218715" y="29308"/>
                </a:lnTo>
                <a:lnTo>
                  <a:pt x="174637" y="8988"/>
                </a:lnTo>
                <a:lnTo>
                  <a:pt x="133582" y="0"/>
                </a:lnTo>
                <a:close/>
              </a:path>
            </a:pathLst>
          </a:custGeom>
          <a:solidFill>
            <a:srgbClr val="DD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6">
            <a:extLst>
              <a:ext uri="{FF2B5EF4-FFF2-40B4-BE49-F238E27FC236}">
                <a16:creationId xmlns:a16="http://schemas.microsoft.com/office/drawing/2014/main" id="{FDDA1D6C-D714-5D4A-B087-A59373148525}"/>
              </a:ext>
            </a:extLst>
          </p:cNvPr>
          <p:cNvSpPr/>
          <p:nvPr/>
        </p:nvSpPr>
        <p:spPr>
          <a:xfrm>
            <a:off x="10338540" y="1862988"/>
            <a:ext cx="201930" cy="135255"/>
          </a:xfrm>
          <a:custGeom>
            <a:avLst/>
            <a:gdLst/>
            <a:ahLst/>
            <a:cxnLst/>
            <a:rect l="l" t="t" r="r" b="b"/>
            <a:pathLst>
              <a:path w="201930" h="135254">
                <a:moveTo>
                  <a:pt x="117214" y="30243"/>
                </a:moveTo>
                <a:lnTo>
                  <a:pt x="61397" y="30243"/>
                </a:lnTo>
                <a:lnTo>
                  <a:pt x="100503" y="44740"/>
                </a:lnTo>
                <a:lnTo>
                  <a:pt x="139781" y="75473"/>
                </a:lnTo>
                <a:lnTo>
                  <a:pt x="179247" y="121381"/>
                </a:lnTo>
                <a:lnTo>
                  <a:pt x="184369" y="127725"/>
                </a:lnTo>
                <a:lnTo>
                  <a:pt x="189626" y="132643"/>
                </a:lnTo>
                <a:lnTo>
                  <a:pt x="194670" y="134856"/>
                </a:lnTo>
                <a:lnTo>
                  <a:pt x="199177" y="133117"/>
                </a:lnTo>
                <a:lnTo>
                  <a:pt x="201353" y="127860"/>
                </a:lnTo>
                <a:lnTo>
                  <a:pt x="171226" y="79386"/>
                </a:lnTo>
                <a:lnTo>
                  <a:pt x="125179" y="35169"/>
                </a:lnTo>
                <a:lnTo>
                  <a:pt x="117214" y="30243"/>
                </a:lnTo>
                <a:close/>
              </a:path>
              <a:path w="201930" h="135254">
                <a:moveTo>
                  <a:pt x="29325" y="0"/>
                </a:moveTo>
                <a:lnTo>
                  <a:pt x="8733" y="4618"/>
                </a:lnTo>
                <a:lnTo>
                  <a:pt x="4438" y="6390"/>
                </a:lnTo>
                <a:lnTo>
                  <a:pt x="1061" y="9370"/>
                </a:lnTo>
                <a:lnTo>
                  <a:pt x="0" y="14461"/>
                </a:lnTo>
                <a:lnTo>
                  <a:pt x="2649" y="22565"/>
                </a:lnTo>
                <a:lnTo>
                  <a:pt x="8712" y="34628"/>
                </a:lnTo>
                <a:lnTo>
                  <a:pt x="16062" y="35036"/>
                </a:lnTo>
                <a:lnTo>
                  <a:pt x="22471" y="33078"/>
                </a:lnTo>
                <a:lnTo>
                  <a:pt x="61397" y="30243"/>
                </a:lnTo>
                <a:lnTo>
                  <a:pt x="117214" y="30243"/>
                </a:lnTo>
                <a:lnTo>
                  <a:pt x="99924" y="19549"/>
                </a:lnTo>
                <a:lnTo>
                  <a:pt x="74714" y="6575"/>
                </a:lnTo>
                <a:lnTo>
                  <a:pt x="51250" y="355"/>
                </a:lnTo>
                <a:lnTo>
                  <a:pt x="29325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7">
            <a:extLst>
              <a:ext uri="{FF2B5EF4-FFF2-40B4-BE49-F238E27FC236}">
                <a16:creationId xmlns:a16="http://schemas.microsoft.com/office/drawing/2014/main" id="{F1EA3A24-694F-EF40-A8AA-268E6E28BB56}"/>
              </a:ext>
            </a:extLst>
          </p:cNvPr>
          <p:cNvSpPr/>
          <p:nvPr/>
        </p:nvSpPr>
        <p:spPr>
          <a:xfrm>
            <a:off x="10312032" y="1701073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7683" y="0"/>
                </a:moveTo>
                <a:lnTo>
                  <a:pt x="1702" y="4359"/>
                </a:lnTo>
                <a:lnTo>
                  <a:pt x="0" y="14500"/>
                </a:lnTo>
                <a:lnTo>
                  <a:pt x="2843" y="26212"/>
                </a:lnTo>
                <a:lnTo>
                  <a:pt x="8485" y="29869"/>
                </a:lnTo>
                <a:lnTo>
                  <a:pt x="16222" y="30553"/>
                </a:lnTo>
                <a:lnTo>
                  <a:pt x="25350" y="33348"/>
                </a:lnTo>
                <a:lnTo>
                  <a:pt x="34696" y="41184"/>
                </a:lnTo>
                <a:lnTo>
                  <a:pt x="42977" y="49624"/>
                </a:lnTo>
                <a:lnTo>
                  <a:pt x="49318" y="52674"/>
                </a:lnTo>
                <a:lnTo>
                  <a:pt x="52846" y="44342"/>
                </a:lnTo>
                <a:lnTo>
                  <a:pt x="51423" y="32320"/>
                </a:lnTo>
                <a:lnTo>
                  <a:pt x="45458" y="21215"/>
                </a:lnTo>
                <a:lnTo>
                  <a:pt x="36600" y="11739"/>
                </a:lnTo>
                <a:lnTo>
                  <a:pt x="26501" y="4605"/>
                </a:lnTo>
                <a:lnTo>
                  <a:pt x="16447" y="416"/>
                </a:lnTo>
                <a:lnTo>
                  <a:pt x="7683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8">
            <a:extLst>
              <a:ext uri="{FF2B5EF4-FFF2-40B4-BE49-F238E27FC236}">
                <a16:creationId xmlns:a16="http://schemas.microsoft.com/office/drawing/2014/main" id="{B5C20A67-4767-6043-AE70-C3AD92F47999}"/>
              </a:ext>
            </a:extLst>
          </p:cNvPr>
          <p:cNvSpPr/>
          <p:nvPr/>
        </p:nvSpPr>
        <p:spPr>
          <a:xfrm>
            <a:off x="10513426" y="1817354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7692" y="0"/>
                </a:moveTo>
                <a:lnTo>
                  <a:pt x="1708" y="4358"/>
                </a:lnTo>
                <a:lnTo>
                  <a:pt x="0" y="14499"/>
                </a:lnTo>
                <a:lnTo>
                  <a:pt x="2844" y="26213"/>
                </a:lnTo>
                <a:lnTo>
                  <a:pt x="8490" y="29872"/>
                </a:lnTo>
                <a:lnTo>
                  <a:pt x="16231" y="30556"/>
                </a:lnTo>
                <a:lnTo>
                  <a:pt x="25360" y="33347"/>
                </a:lnTo>
                <a:lnTo>
                  <a:pt x="34707" y="41183"/>
                </a:lnTo>
                <a:lnTo>
                  <a:pt x="42988" y="49624"/>
                </a:lnTo>
                <a:lnTo>
                  <a:pt x="49329" y="52677"/>
                </a:lnTo>
                <a:lnTo>
                  <a:pt x="52857" y="44352"/>
                </a:lnTo>
                <a:lnTo>
                  <a:pt x="51432" y="32325"/>
                </a:lnTo>
                <a:lnTo>
                  <a:pt x="45464" y="21220"/>
                </a:lnTo>
                <a:lnTo>
                  <a:pt x="36606" y="11747"/>
                </a:lnTo>
                <a:lnTo>
                  <a:pt x="26512" y="4615"/>
                </a:lnTo>
                <a:lnTo>
                  <a:pt x="16457" y="419"/>
                </a:lnTo>
                <a:lnTo>
                  <a:pt x="7692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9">
            <a:extLst>
              <a:ext uri="{FF2B5EF4-FFF2-40B4-BE49-F238E27FC236}">
                <a16:creationId xmlns:a16="http://schemas.microsoft.com/office/drawing/2014/main" id="{3DFB5A80-E1F9-F74E-8FEE-CFD946B14A14}"/>
              </a:ext>
            </a:extLst>
          </p:cNvPr>
          <p:cNvSpPr/>
          <p:nvPr/>
        </p:nvSpPr>
        <p:spPr>
          <a:xfrm>
            <a:off x="8344388" y="3824822"/>
            <a:ext cx="508634" cy="629285"/>
          </a:xfrm>
          <a:custGeom>
            <a:avLst/>
            <a:gdLst/>
            <a:ahLst/>
            <a:cxnLst/>
            <a:rect l="l" t="t" r="r" b="b"/>
            <a:pathLst>
              <a:path w="508634" h="629285">
                <a:moveTo>
                  <a:pt x="204572" y="0"/>
                </a:moveTo>
                <a:lnTo>
                  <a:pt x="167367" y="1888"/>
                </a:lnTo>
                <a:lnTo>
                  <a:pt x="134969" y="14129"/>
                </a:lnTo>
                <a:lnTo>
                  <a:pt x="0" y="92325"/>
                </a:lnTo>
                <a:lnTo>
                  <a:pt x="307770" y="629084"/>
                </a:lnTo>
                <a:lnTo>
                  <a:pt x="444813" y="549589"/>
                </a:lnTo>
                <a:lnTo>
                  <a:pt x="491477" y="496363"/>
                </a:lnTo>
                <a:lnTo>
                  <a:pt x="504160" y="456382"/>
                </a:lnTo>
                <a:lnTo>
                  <a:pt x="508581" y="408159"/>
                </a:lnTo>
                <a:lnTo>
                  <a:pt x="505057" y="360727"/>
                </a:lnTo>
                <a:lnTo>
                  <a:pt x="494897" y="312132"/>
                </a:lnTo>
                <a:lnTo>
                  <a:pt x="478719" y="263446"/>
                </a:lnTo>
                <a:lnTo>
                  <a:pt x="457141" y="215738"/>
                </a:lnTo>
                <a:lnTo>
                  <a:pt x="430780" y="170078"/>
                </a:lnTo>
                <a:lnTo>
                  <a:pt x="400255" y="127536"/>
                </a:lnTo>
                <a:lnTo>
                  <a:pt x="366182" y="89183"/>
                </a:lnTo>
                <a:lnTo>
                  <a:pt x="329179" y="56088"/>
                </a:lnTo>
                <a:lnTo>
                  <a:pt x="289865" y="29322"/>
                </a:lnTo>
                <a:lnTo>
                  <a:pt x="245699" y="8974"/>
                </a:lnTo>
                <a:lnTo>
                  <a:pt x="204572" y="0"/>
                </a:lnTo>
                <a:close/>
              </a:path>
            </a:pathLst>
          </a:custGeom>
          <a:solidFill>
            <a:srgbClr val="C19D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500512DC-2209-134B-B8B7-09A7BBA04436}"/>
              </a:ext>
            </a:extLst>
          </p:cNvPr>
          <p:cNvSpPr/>
          <p:nvPr/>
        </p:nvSpPr>
        <p:spPr>
          <a:xfrm>
            <a:off x="8283250" y="3901761"/>
            <a:ext cx="437515" cy="563880"/>
          </a:xfrm>
          <a:custGeom>
            <a:avLst/>
            <a:gdLst/>
            <a:ahLst/>
            <a:cxnLst/>
            <a:rect l="l" t="t" r="r" b="b"/>
            <a:pathLst>
              <a:path w="437515" h="563879">
                <a:moveTo>
                  <a:pt x="133582" y="0"/>
                </a:moveTo>
                <a:lnTo>
                  <a:pt x="64060" y="13985"/>
                </a:lnTo>
                <a:lnTo>
                  <a:pt x="17187" y="67200"/>
                </a:lnTo>
                <a:lnTo>
                  <a:pt x="4443" y="107249"/>
                </a:lnTo>
                <a:lnTo>
                  <a:pt x="0" y="155582"/>
                </a:lnTo>
                <a:lnTo>
                  <a:pt x="3523" y="203014"/>
                </a:lnTo>
                <a:lnTo>
                  <a:pt x="13683" y="251607"/>
                </a:lnTo>
                <a:lnTo>
                  <a:pt x="29861" y="300292"/>
                </a:lnTo>
                <a:lnTo>
                  <a:pt x="51439" y="347999"/>
                </a:lnTo>
                <a:lnTo>
                  <a:pt x="77800" y="393658"/>
                </a:lnTo>
                <a:lnTo>
                  <a:pt x="108326" y="436199"/>
                </a:lnTo>
                <a:lnTo>
                  <a:pt x="142399" y="474553"/>
                </a:lnTo>
                <a:lnTo>
                  <a:pt x="179401" y="507650"/>
                </a:lnTo>
                <a:lnTo>
                  <a:pt x="218715" y="534419"/>
                </a:lnTo>
                <a:lnTo>
                  <a:pt x="262797" y="554738"/>
                </a:lnTo>
                <a:lnTo>
                  <a:pt x="303855" y="563727"/>
                </a:lnTo>
                <a:lnTo>
                  <a:pt x="341009" y="561891"/>
                </a:lnTo>
                <a:lnTo>
                  <a:pt x="400088" y="527781"/>
                </a:lnTo>
                <a:lnTo>
                  <a:pt x="432998" y="456473"/>
                </a:lnTo>
                <a:lnTo>
                  <a:pt x="437442" y="408140"/>
                </a:lnTo>
                <a:lnTo>
                  <a:pt x="433918" y="360708"/>
                </a:lnTo>
                <a:lnTo>
                  <a:pt x="423758" y="312115"/>
                </a:lnTo>
                <a:lnTo>
                  <a:pt x="407580" y="263430"/>
                </a:lnTo>
                <a:lnTo>
                  <a:pt x="386001" y="215723"/>
                </a:lnTo>
                <a:lnTo>
                  <a:pt x="359639" y="170064"/>
                </a:lnTo>
                <a:lnTo>
                  <a:pt x="329112" y="127522"/>
                </a:lnTo>
                <a:lnTo>
                  <a:pt x="295037" y="89169"/>
                </a:lnTo>
                <a:lnTo>
                  <a:pt x="258033" y="56072"/>
                </a:lnTo>
                <a:lnTo>
                  <a:pt x="218715" y="29303"/>
                </a:lnTo>
                <a:lnTo>
                  <a:pt x="174637" y="8986"/>
                </a:lnTo>
                <a:lnTo>
                  <a:pt x="133582" y="0"/>
                </a:lnTo>
                <a:close/>
              </a:path>
            </a:pathLst>
          </a:custGeom>
          <a:solidFill>
            <a:srgbClr val="DD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D923FAE3-04D6-2148-8E6B-108C1FF6108A}"/>
              </a:ext>
            </a:extLst>
          </p:cNvPr>
          <p:cNvSpPr/>
          <p:nvPr/>
        </p:nvSpPr>
        <p:spPr>
          <a:xfrm>
            <a:off x="8445784" y="4217703"/>
            <a:ext cx="113030" cy="133985"/>
          </a:xfrm>
          <a:custGeom>
            <a:avLst/>
            <a:gdLst/>
            <a:ahLst/>
            <a:cxnLst/>
            <a:rect l="l" t="t" r="r" b="b"/>
            <a:pathLst>
              <a:path w="113029" h="133985">
                <a:moveTo>
                  <a:pt x="20496" y="0"/>
                </a:moveTo>
                <a:lnTo>
                  <a:pt x="5939" y="12284"/>
                </a:lnTo>
                <a:lnTo>
                  <a:pt x="0" y="30957"/>
                </a:lnTo>
                <a:lnTo>
                  <a:pt x="2777" y="54663"/>
                </a:lnTo>
                <a:lnTo>
                  <a:pt x="14371" y="82049"/>
                </a:lnTo>
                <a:lnTo>
                  <a:pt x="33156" y="107127"/>
                </a:lnTo>
                <a:lnTo>
                  <a:pt x="55825" y="124956"/>
                </a:lnTo>
                <a:lnTo>
                  <a:pt x="78635" y="133374"/>
                </a:lnTo>
                <a:lnTo>
                  <a:pt x="97845" y="130215"/>
                </a:lnTo>
                <a:lnTo>
                  <a:pt x="109472" y="116721"/>
                </a:lnTo>
                <a:lnTo>
                  <a:pt x="112404" y="96366"/>
                </a:lnTo>
                <a:lnTo>
                  <a:pt x="106730" y="70642"/>
                </a:lnTo>
                <a:lnTo>
                  <a:pt x="92536" y="41045"/>
                </a:lnTo>
                <a:lnTo>
                  <a:pt x="20496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A6F9379B-318F-254A-B32D-322AEC558482}"/>
              </a:ext>
            </a:extLst>
          </p:cNvPr>
          <p:cNvSpPr/>
          <p:nvPr/>
        </p:nvSpPr>
        <p:spPr>
          <a:xfrm>
            <a:off x="8466281" y="4211474"/>
            <a:ext cx="72390" cy="47625"/>
          </a:xfrm>
          <a:custGeom>
            <a:avLst/>
            <a:gdLst/>
            <a:ahLst/>
            <a:cxnLst/>
            <a:rect l="l" t="t" r="r" b="b"/>
            <a:pathLst>
              <a:path w="72390" h="47625">
                <a:moveTo>
                  <a:pt x="17842" y="0"/>
                </a:moveTo>
                <a:lnTo>
                  <a:pt x="0" y="6229"/>
                </a:lnTo>
                <a:lnTo>
                  <a:pt x="72039" y="47275"/>
                </a:lnTo>
                <a:lnTo>
                  <a:pt x="51646" y="19260"/>
                </a:lnTo>
                <a:lnTo>
                  <a:pt x="34319" y="3922"/>
                </a:lnTo>
                <a:lnTo>
                  <a:pt x="17842" y="0"/>
                </a:lnTo>
                <a:close/>
              </a:path>
            </a:pathLst>
          </a:custGeom>
          <a:solidFill>
            <a:srgbClr val="FCFC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D5411F4E-12F2-AC4E-9A0D-8E94BB1E98CF}"/>
              </a:ext>
            </a:extLst>
          </p:cNvPr>
          <p:cNvSpPr/>
          <p:nvPr/>
        </p:nvSpPr>
        <p:spPr>
          <a:xfrm>
            <a:off x="8361084" y="4019540"/>
            <a:ext cx="90170" cy="123825"/>
          </a:xfrm>
          <a:custGeom>
            <a:avLst/>
            <a:gdLst/>
            <a:ahLst/>
            <a:cxnLst/>
            <a:rect l="l" t="t" r="r" b="b"/>
            <a:pathLst>
              <a:path w="90170" h="123825">
                <a:moveTo>
                  <a:pt x="27848" y="0"/>
                </a:moveTo>
                <a:lnTo>
                  <a:pt x="14291" y="5346"/>
                </a:lnTo>
                <a:lnTo>
                  <a:pt x="4163" y="17178"/>
                </a:lnTo>
                <a:lnTo>
                  <a:pt x="0" y="33656"/>
                </a:lnTo>
                <a:lnTo>
                  <a:pt x="3514" y="57813"/>
                </a:lnTo>
                <a:lnTo>
                  <a:pt x="13609" y="82421"/>
                </a:lnTo>
                <a:lnTo>
                  <a:pt x="28365" y="103916"/>
                </a:lnTo>
                <a:lnTo>
                  <a:pt x="45862" y="118732"/>
                </a:lnTo>
                <a:lnTo>
                  <a:pt x="62212" y="123266"/>
                </a:lnTo>
                <a:lnTo>
                  <a:pt x="76290" y="118729"/>
                </a:lnTo>
                <a:lnTo>
                  <a:pt x="86175" y="106469"/>
                </a:lnTo>
                <a:lnTo>
                  <a:pt x="89944" y="87832"/>
                </a:lnTo>
                <a:lnTo>
                  <a:pt x="89786" y="86950"/>
                </a:lnTo>
                <a:lnTo>
                  <a:pt x="51617" y="86950"/>
                </a:lnTo>
                <a:lnTo>
                  <a:pt x="43192" y="82848"/>
                </a:lnTo>
                <a:lnTo>
                  <a:pt x="35912" y="76633"/>
                </a:lnTo>
                <a:lnTo>
                  <a:pt x="30402" y="69088"/>
                </a:lnTo>
                <a:lnTo>
                  <a:pt x="26933" y="60465"/>
                </a:lnTo>
                <a:lnTo>
                  <a:pt x="25779" y="51016"/>
                </a:lnTo>
                <a:lnTo>
                  <a:pt x="27004" y="42040"/>
                </a:lnTo>
                <a:lnTo>
                  <a:pt x="30556" y="36746"/>
                </a:lnTo>
                <a:lnTo>
                  <a:pt x="36554" y="35592"/>
                </a:lnTo>
                <a:lnTo>
                  <a:pt x="71957" y="35592"/>
                </a:lnTo>
                <a:lnTo>
                  <a:pt x="59442" y="17625"/>
                </a:lnTo>
                <a:lnTo>
                  <a:pt x="42302" y="2976"/>
                </a:lnTo>
                <a:lnTo>
                  <a:pt x="27848" y="0"/>
                </a:lnTo>
                <a:close/>
              </a:path>
              <a:path w="90170" h="123825">
                <a:moveTo>
                  <a:pt x="71957" y="35592"/>
                </a:moveTo>
                <a:lnTo>
                  <a:pt x="36554" y="35592"/>
                </a:lnTo>
                <a:lnTo>
                  <a:pt x="45119" y="39038"/>
                </a:lnTo>
                <a:lnTo>
                  <a:pt x="53554" y="45683"/>
                </a:lnTo>
                <a:lnTo>
                  <a:pt x="59449" y="53889"/>
                </a:lnTo>
                <a:lnTo>
                  <a:pt x="62975" y="63523"/>
                </a:lnTo>
                <a:lnTo>
                  <a:pt x="64301" y="74450"/>
                </a:lnTo>
                <a:lnTo>
                  <a:pt x="62131" y="82358"/>
                </a:lnTo>
                <a:lnTo>
                  <a:pt x="57917" y="86655"/>
                </a:lnTo>
                <a:lnTo>
                  <a:pt x="51617" y="86950"/>
                </a:lnTo>
                <a:lnTo>
                  <a:pt x="89786" y="86950"/>
                </a:lnTo>
                <a:lnTo>
                  <a:pt x="85768" y="64513"/>
                </a:lnTo>
                <a:lnTo>
                  <a:pt x="74766" y="39624"/>
                </a:lnTo>
                <a:lnTo>
                  <a:pt x="71957" y="35592"/>
                </a:lnTo>
                <a:close/>
              </a:path>
            </a:pathLst>
          </a:custGeom>
          <a:solidFill>
            <a:srgbClr val="FCFC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E21E49D0-460D-6144-8DAE-40582D614535}"/>
              </a:ext>
            </a:extLst>
          </p:cNvPr>
          <p:cNvSpPr/>
          <p:nvPr/>
        </p:nvSpPr>
        <p:spPr>
          <a:xfrm>
            <a:off x="8365061" y="3975301"/>
            <a:ext cx="62230" cy="20320"/>
          </a:xfrm>
          <a:custGeom>
            <a:avLst/>
            <a:gdLst/>
            <a:ahLst/>
            <a:cxnLst/>
            <a:rect l="l" t="t" r="r" b="b"/>
            <a:pathLst>
              <a:path w="62229" h="20320">
                <a:moveTo>
                  <a:pt x="22796" y="0"/>
                </a:moveTo>
                <a:lnTo>
                  <a:pt x="9875" y="3984"/>
                </a:lnTo>
                <a:lnTo>
                  <a:pt x="0" y="15438"/>
                </a:lnTo>
                <a:lnTo>
                  <a:pt x="61966" y="20191"/>
                </a:lnTo>
                <a:lnTo>
                  <a:pt x="39811" y="4923"/>
                </a:lnTo>
                <a:lnTo>
                  <a:pt x="22796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CD6FC6A0-302C-334C-9569-1EAD2E8B92F4}"/>
              </a:ext>
            </a:extLst>
          </p:cNvPr>
          <p:cNvSpPr/>
          <p:nvPr/>
        </p:nvSpPr>
        <p:spPr>
          <a:xfrm>
            <a:off x="8386864" y="4055133"/>
            <a:ext cx="38735" cy="51435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0775" y="0"/>
                </a:moveTo>
                <a:lnTo>
                  <a:pt x="4777" y="1153"/>
                </a:lnTo>
                <a:lnTo>
                  <a:pt x="1225" y="6447"/>
                </a:lnTo>
                <a:lnTo>
                  <a:pt x="0" y="15424"/>
                </a:lnTo>
                <a:lnTo>
                  <a:pt x="1154" y="24872"/>
                </a:lnTo>
                <a:lnTo>
                  <a:pt x="4622" y="33495"/>
                </a:lnTo>
                <a:lnTo>
                  <a:pt x="10133" y="41040"/>
                </a:lnTo>
                <a:lnTo>
                  <a:pt x="17413" y="47255"/>
                </a:lnTo>
                <a:lnTo>
                  <a:pt x="25838" y="51357"/>
                </a:lnTo>
                <a:lnTo>
                  <a:pt x="32137" y="51063"/>
                </a:lnTo>
                <a:lnTo>
                  <a:pt x="36351" y="46765"/>
                </a:lnTo>
                <a:lnTo>
                  <a:pt x="38522" y="38857"/>
                </a:lnTo>
                <a:lnTo>
                  <a:pt x="37196" y="27931"/>
                </a:lnTo>
                <a:lnTo>
                  <a:pt x="33670" y="18297"/>
                </a:lnTo>
                <a:lnTo>
                  <a:pt x="27774" y="10090"/>
                </a:lnTo>
                <a:lnTo>
                  <a:pt x="19339" y="3445"/>
                </a:lnTo>
                <a:lnTo>
                  <a:pt x="10775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B86C4A41-1510-FD4E-ACFC-04EF41F1E205}"/>
              </a:ext>
            </a:extLst>
          </p:cNvPr>
          <p:cNvSpPr/>
          <p:nvPr/>
        </p:nvSpPr>
        <p:spPr>
          <a:xfrm>
            <a:off x="8552911" y="4131200"/>
            <a:ext cx="90170" cy="122555"/>
          </a:xfrm>
          <a:custGeom>
            <a:avLst/>
            <a:gdLst/>
            <a:ahLst/>
            <a:cxnLst/>
            <a:rect l="l" t="t" r="r" b="b"/>
            <a:pathLst>
              <a:path w="90170" h="122554">
                <a:moveTo>
                  <a:pt x="30496" y="0"/>
                </a:moveTo>
                <a:lnTo>
                  <a:pt x="15173" y="4305"/>
                </a:lnTo>
                <a:lnTo>
                  <a:pt x="4172" y="16490"/>
                </a:lnTo>
                <a:lnTo>
                  <a:pt x="0" y="34984"/>
                </a:lnTo>
                <a:lnTo>
                  <a:pt x="3769" y="57981"/>
                </a:lnTo>
                <a:lnTo>
                  <a:pt x="13655" y="81658"/>
                </a:lnTo>
                <a:lnTo>
                  <a:pt x="27736" y="102452"/>
                </a:lnTo>
                <a:lnTo>
                  <a:pt x="44092" y="116803"/>
                </a:lnTo>
                <a:lnTo>
                  <a:pt x="61585" y="122191"/>
                </a:lnTo>
                <a:lnTo>
                  <a:pt x="76340" y="117735"/>
                </a:lnTo>
                <a:lnTo>
                  <a:pt x="86435" y="104782"/>
                </a:lnTo>
                <a:lnTo>
                  <a:pt x="89681" y="86188"/>
                </a:lnTo>
                <a:lnTo>
                  <a:pt x="54036" y="86188"/>
                </a:lnTo>
                <a:lnTo>
                  <a:pt x="46752" y="83998"/>
                </a:lnTo>
                <a:lnTo>
                  <a:pt x="38332" y="78372"/>
                </a:lnTo>
                <a:lnTo>
                  <a:pt x="32035" y="70803"/>
                </a:lnTo>
                <a:lnTo>
                  <a:pt x="27819" y="61639"/>
                </a:lnTo>
                <a:lnTo>
                  <a:pt x="25643" y="51224"/>
                </a:lnTo>
                <a:lnTo>
                  <a:pt x="26969" y="41826"/>
                </a:lnTo>
                <a:lnTo>
                  <a:pt x="30495" y="36263"/>
                </a:lnTo>
                <a:lnTo>
                  <a:pt x="36390" y="34864"/>
                </a:lnTo>
                <a:lnTo>
                  <a:pt x="72427" y="34864"/>
                </a:lnTo>
                <a:lnTo>
                  <a:pt x="62093" y="18858"/>
                </a:lnTo>
                <a:lnTo>
                  <a:pt x="47632" y="5142"/>
                </a:lnTo>
                <a:lnTo>
                  <a:pt x="30496" y="0"/>
                </a:lnTo>
                <a:close/>
              </a:path>
              <a:path w="90170" h="122554">
                <a:moveTo>
                  <a:pt x="72427" y="34864"/>
                </a:moveTo>
                <a:lnTo>
                  <a:pt x="36390" y="34864"/>
                </a:lnTo>
                <a:lnTo>
                  <a:pt x="44825" y="37958"/>
                </a:lnTo>
                <a:lnTo>
                  <a:pt x="53388" y="44403"/>
                </a:lnTo>
                <a:lnTo>
                  <a:pt x="59384" y="52483"/>
                </a:lnTo>
                <a:lnTo>
                  <a:pt x="62935" y="61879"/>
                </a:lnTo>
                <a:lnTo>
                  <a:pt x="64165" y="72271"/>
                </a:lnTo>
                <a:lnTo>
                  <a:pt x="63012" y="80388"/>
                </a:lnTo>
                <a:lnTo>
                  <a:pt x="59546" y="85006"/>
                </a:lnTo>
                <a:lnTo>
                  <a:pt x="54036" y="86188"/>
                </a:lnTo>
                <a:lnTo>
                  <a:pt x="89681" y="86188"/>
                </a:lnTo>
                <a:lnTo>
                  <a:pt x="89944" y="84679"/>
                </a:lnTo>
                <a:lnTo>
                  <a:pt x="85785" y="63394"/>
                </a:lnTo>
                <a:lnTo>
                  <a:pt x="75656" y="39865"/>
                </a:lnTo>
                <a:lnTo>
                  <a:pt x="72427" y="34864"/>
                </a:lnTo>
                <a:close/>
              </a:path>
            </a:pathLst>
          </a:custGeom>
          <a:solidFill>
            <a:srgbClr val="FCFC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A348B1EF-3005-FE42-B635-CF7F148437FB}"/>
              </a:ext>
            </a:extLst>
          </p:cNvPr>
          <p:cNvSpPr/>
          <p:nvPr/>
        </p:nvSpPr>
        <p:spPr>
          <a:xfrm>
            <a:off x="8576906" y="4082020"/>
            <a:ext cx="62230" cy="67310"/>
          </a:xfrm>
          <a:custGeom>
            <a:avLst/>
            <a:gdLst/>
            <a:ahLst/>
            <a:cxnLst/>
            <a:rect l="l" t="t" r="r" b="b"/>
            <a:pathLst>
              <a:path w="62229" h="67310">
                <a:moveTo>
                  <a:pt x="0" y="0"/>
                </a:moveTo>
                <a:lnTo>
                  <a:pt x="61977" y="66804"/>
                </a:lnTo>
                <a:lnTo>
                  <a:pt x="52097" y="43950"/>
                </a:lnTo>
                <a:lnTo>
                  <a:pt x="39175" y="25046"/>
                </a:lnTo>
                <a:lnTo>
                  <a:pt x="22160" y="10320"/>
                </a:lnTo>
                <a:lnTo>
                  <a:pt x="0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8">
            <a:extLst>
              <a:ext uri="{FF2B5EF4-FFF2-40B4-BE49-F238E27FC236}">
                <a16:creationId xmlns:a16="http://schemas.microsoft.com/office/drawing/2014/main" id="{99A6895B-8250-8A44-9D5D-5A7F24FDCFBC}"/>
              </a:ext>
            </a:extLst>
          </p:cNvPr>
          <p:cNvSpPr/>
          <p:nvPr/>
        </p:nvSpPr>
        <p:spPr>
          <a:xfrm>
            <a:off x="8578553" y="4166066"/>
            <a:ext cx="38735" cy="51435"/>
          </a:xfrm>
          <a:custGeom>
            <a:avLst/>
            <a:gdLst/>
            <a:ahLst/>
            <a:cxnLst/>
            <a:rect l="l" t="t" r="r" b="b"/>
            <a:pathLst>
              <a:path w="38734" h="51435">
                <a:moveTo>
                  <a:pt x="10747" y="0"/>
                </a:moveTo>
                <a:lnTo>
                  <a:pt x="4851" y="1400"/>
                </a:lnTo>
                <a:lnTo>
                  <a:pt x="1326" y="6962"/>
                </a:lnTo>
                <a:lnTo>
                  <a:pt x="0" y="16354"/>
                </a:lnTo>
                <a:lnTo>
                  <a:pt x="2176" y="26773"/>
                </a:lnTo>
                <a:lnTo>
                  <a:pt x="6392" y="35937"/>
                </a:lnTo>
                <a:lnTo>
                  <a:pt x="12689" y="43504"/>
                </a:lnTo>
                <a:lnTo>
                  <a:pt x="21109" y="49128"/>
                </a:lnTo>
                <a:lnTo>
                  <a:pt x="28393" y="51324"/>
                </a:lnTo>
                <a:lnTo>
                  <a:pt x="33903" y="50144"/>
                </a:lnTo>
                <a:lnTo>
                  <a:pt x="37369" y="45523"/>
                </a:lnTo>
                <a:lnTo>
                  <a:pt x="38522" y="37401"/>
                </a:lnTo>
                <a:lnTo>
                  <a:pt x="37296" y="27009"/>
                </a:lnTo>
                <a:lnTo>
                  <a:pt x="33745" y="17613"/>
                </a:lnTo>
                <a:lnTo>
                  <a:pt x="27746" y="9533"/>
                </a:lnTo>
                <a:lnTo>
                  <a:pt x="19182" y="3088"/>
                </a:lnTo>
                <a:lnTo>
                  <a:pt x="10747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49">
            <a:extLst>
              <a:ext uri="{FF2B5EF4-FFF2-40B4-BE49-F238E27FC236}">
                <a16:creationId xmlns:a16="http://schemas.microsoft.com/office/drawing/2014/main" id="{169778F5-77AC-8945-8DFD-891EC11C3BFE}"/>
              </a:ext>
            </a:extLst>
          </p:cNvPr>
          <p:cNvSpPr/>
          <p:nvPr/>
        </p:nvSpPr>
        <p:spPr>
          <a:xfrm>
            <a:off x="11304939" y="2712670"/>
            <a:ext cx="508634" cy="629285"/>
          </a:xfrm>
          <a:custGeom>
            <a:avLst/>
            <a:gdLst/>
            <a:ahLst/>
            <a:cxnLst/>
            <a:rect l="l" t="t" r="r" b="b"/>
            <a:pathLst>
              <a:path w="508634" h="629285">
                <a:moveTo>
                  <a:pt x="204576" y="0"/>
                </a:moveTo>
                <a:lnTo>
                  <a:pt x="167369" y="1891"/>
                </a:lnTo>
                <a:lnTo>
                  <a:pt x="134969" y="14138"/>
                </a:lnTo>
                <a:lnTo>
                  <a:pt x="0" y="92334"/>
                </a:lnTo>
                <a:lnTo>
                  <a:pt x="307781" y="629093"/>
                </a:lnTo>
                <a:lnTo>
                  <a:pt x="444813" y="549587"/>
                </a:lnTo>
                <a:lnTo>
                  <a:pt x="491482" y="496369"/>
                </a:lnTo>
                <a:lnTo>
                  <a:pt x="504168" y="456386"/>
                </a:lnTo>
                <a:lnTo>
                  <a:pt x="508591" y="408157"/>
                </a:lnTo>
                <a:lnTo>
                  <a:pt x="505067" y="360726"/>
                </a:lnTo>
                <a:lnTo>
                  <a:pt x="494906" y="312132"/>
                </a:lnTo>
                <a:lnTo>
                  <a:pt x="478727" y="263447"/>
                </a:lnTo>
                <a:lnTo>
                  <a:pt x="457147" y="215740"/>
                </a:lnTo>
                <a:lnTo>
                  <a:pt x="430785" y="170081"/>
                </a:lnTo>
                <a:lnTo>
                  <a:pt x="400257" y="127540"/>
                </a:lnTo>
                <a:lnTo>
                  <a:pt x="366183" y="89186"/>
                </a:lnTo>
                <a:lnTo>
                  <a:pt x="329179" y="56090"/>
                </a:lnTo>
                <a:lnTo>
                  <a:pt x="289865" y="29321"/>
                </a:lnTo>
                <a:lnTo>
                  <a:pt x="245703" y="8972"/>
                </a:lnTo>
                <a:lnTo>
                  <a:pt x="204576" y="0"/>
                </a:lnTo>
                <a:close/>
              </a:path>
            </a:pathLst>
          </a:custGeom>
          <a:solidFill>
            <a:srgbClr val="C19D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>
            <a:extLst>
              <a:ext uri="{FF2B5EF4-FFF2-40B4-BE49-F238E27FC236}">
                <a16:creationId xmlns:a16="http://schemas.microsoft.com/office/drawing/2014/main" id="{C9763551-E667-3549-98B7-B8E4E10F55BB}"/>
              </a:ext>
            </a:extLst>
          </p:cNvPr>
          <p:cNvSpPr/>
          <p:nvPr/>
        </p:nvSpPr>
        <p:spPr>
          <a:xfrm>
            <a:off x="11241721" y="2790698"/>
            <a:ext cx="437515" cy="563880"/>
          </a:xfrm>
          <a:custGeom>
            <a:avLst/>
            <a:gdLst/>
            <a:ahLst/>
            <a:cxnLst/>
            <a:rect l="l" t="t" r="r" b="b"/>
            <a:pathLst>
              <a:path w="437515" h="563879">
                <a:moveTo>
                  <a:pt x="133582" y="0"/>
                </a:moveTo>
                <a:lnTo>
                  <a:pt x="64060" y="13985"/>
                </a:lnTo>
                <a:lnTo>
                  <a:pt x="17187" y="67199"/>
                </a:lnTo>
                <a:lnTo>
                  <a:pt x="4443" y="107246"/>
                </a:lnTo>
                <a:lnTo>
                  <a:pt x="0" y="155576"/>
                </a:lnTo>
                <a:lnTo>
                  <a:pt x="3523" y="203011"/>
                </a:lnTo>
                <a:lnTo>
                  <a:pt x="13683" y="251607"/>
                </a:lnTo>
                <a:lnTo>
                  <a:pt x="29861" y="300293"/>
                </a:lnTo>
                <a:lnTo>
                  <a:pt x="51439" y="348002"/>
                </a:lnTo>
                <a:lnTo>
                  <a:pt x="77800" y="393662"/>
                </a:lnTo>
                <a:lnTo>
                  <a:pt x="108326" y="436204"/>
                </a:lnTo>
                <a:lnTo>
                  <a:pt x="142399" y="474558"/>
                </a:lnTo>
                <a:lnTo>
                  <a:pt x="179401" y="507654"/>
                </a:lnTo>
                <a:lnTo>
                  <a:pt x="218715" y="534423"/>
                </a:lnTo>
                <a:lnTo>
                  <a:pt x="262794" y="554740"/>
                </a:lnTo>
                <a:lnTo>
                  <a:pt x="303851" y="563727"/>
                </a:lnTo>
                <a:lnTo>
                  <a:pt x="341004" y="561891"/>
                </a:lnTo>
                <a:lnTo>
                  <a:pt x="400085" y="527783"/>
                </a:lnTo>
                <a:lnTo>
                  <a:pt x="432998" y="456477"/>
                </a:lnTo>
                <a:lnTo>
                  <a:pt x="437442" y="408144"/>
                </a:lnTo>
                <a:lnTo>
                  <a:pt x="433917" y="360712"/>
                </a:lnTo>
                <a:lnTo>
                  <a:pt x="423757" y="312118"/>
                </a:lnTo>
                <a:lnTo>
                  <a:pt x="407578" y="263432"/>
                </a:lnTo>
                <a:lnTo>
                  <a:pt x="385998" y="215724"/>
                </a:lnTo>
                <a:lnTo>
                  <a:pt x="359635" y="170064"/>
                </a:lnTo>
                <a:lnTo>
                  <a:pt x="329108" y="127522"/>
                </a:lnTo>
                <a:lnTo>
                  <a:pt x="295033" y="89169"/>
                </a:lnTo>
                <a:lnTo>
                  <a:pt x="258030" y="56074"/>
                </a:lnTo>
                <a:lnTo>
                  <a:pt x="218715" y="29308"/>
                </a:lnTo>
                <a:lnTo>
                  <a:pt x="174637" y="8988"/>
                </a:lnTo>
                <a:lnTo>
                  <a:pt x="133582" y="0"/>
                </a:lnTo>
                <a:close/>
              </a:path>
            </a:pathLst>
          </a:custGeom>
          <a:solidFill>
            <a:srgbClr val="DD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1">
            <a:extLst>
              <a:ext uri="{FF2B5EF4-FFF2-40B4-BE49-F238E27FC236}">
                <a16:creationId xmlns:a16="http://schemas.microsoft.com/office/drawing/2014/main" id="{BFF04B68-F107-3A4B-AFEE-238AD6498804}"/>
              </a:ext>
            </a:extLst>
          </p:cNvPr>
          <p:cNvSpPr/>
          <p:nvPr/>
        </p:nvSpPr>
        <p:spPr>
          <a:xfrm>
            <a:off x="11540991" y="2998766"/>
            <a:ext cx="71723" cy="1292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2">
            <a:extLst>
              <a:ext uri="{FF2B5EF4-FFF2-40B4-BE49-F238E27FC236}">
                <a16:creationId xmlns:a16="http://schemas.microsoft.com/office/drawing/2014/main" id="{31102D62-5204-B141-B4DF-F9EEB61AC101}"/>
              </a:ext>
            </a:extLst>
          </p:cNvPr>
          <p:cNvSpPr/>
          <p:nvPr/>
        </p:nvSpPr>
        <p:spPr>
          <a:xfrm>
            <a:off x="11308160" y="2877740"/>
            <a:ext cx="66675" cy="29845"/>
          </a:xfrm>
          <a:custGeom>
            <a:avLst/>
            <a:gdLst/>
            <a:ahLst/>
            <a:cxnLst/>
            <a:rect l="l" t="t" r="r" b="b"/>
            <a:pathLst>
              <a:path w="66675" h="29845">
                <a:moveTo>
                  <a:pt x="18029" y="0"/>
                </a:moveTo>
                <a:lnTo>
                  <a:pt x="5653" y="8681"/>
                </a:lnTo>
                <a:lnTo>
                  <a:pt x="0" y="29838"/>
                </a:lnTo>
                <a:lnTo>
                  <a:pt x="13928" y="24379"/>
                </a:lnTo>
                <a:lnTo>
                  <a:pt x="29094" y="21513"/>
                </a:lnTo>
                <a:lnTo>
                  <a:pt x="46257" y="20752"/>
                </a:lnTo>
                <a:lnTo>
                  <a:pt x="64790" y="20752"/>
                </a:lnTo>
                <a:lnTo>
                  <a:pt x="37935" y="4180"/>
                </a:lnTo>
                <a:lnTo>
                  <a:pt x="18029" y="0"/>
                </a:lnTo>
                <a:close/>
              </a:path>
              <a:path w="66675" h="29845">
                <a:moveTo>
                  <a:pt x="64790" y="20752"/>
                </a:moveTo>
                <a:lnTo>
                  <a:pt x="46257" y="20752"/>
                </a:lnTo>
                <a:lnTo>
                  <a:pt x="66175" y="21607"/>
                </a:lnTo>
                <a:lnTo>
                  <a:pt x="64790" y="20752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3">
            <a:extLst>
              <a:ext uri="{FF2B5EF4-FFF2-40B4-BE49-F238E27FC236}">
                <a16:creationId xmlns:a16="http://schemas.microsoft.com/office/drawing/2014/main" id="{3064C1B2-93AB-A241-98D6-493476740180}"/>
              </a:ext>
            </a:extLst>
          </p:cNvPr>
          <p:cNvSpPr/>
          <p:nvPr/>
        </p:nvSpPr>
        <p:spPr>
          <a:xfrm>
            <a:off x="11323576" y="2961065"/>
            <a:ext cx="56515" cy="42545"/>
          </a:xfrm>
          <a:custGeom>
            <a:avLst/>
            <a:gdLst/>
            <a:ahLst/>
            <a:cxnLst/>
            <a:rect l="l" t="t" r="r" b="b"/>
            <a:pathLst>
              <a:path w="56515" h="42545">
                <a:moveTo>
                  <a:pt x="0" y="0"/>
                </a:moveTo>
                <a:lnTo>
                  <a:pt x="14890" y="26118"/>
                </a:lnTo>
                <a:lnTo>
                  <a:pt x="28670" y="39941"/>
                </a:lnTo>
                <a:lnTo>
                  <a:pt x="42193" y="41921"/>
                </a:lnTo>
                <a:lnTo>
                  <a:pt x="56312" y="32512"/>
                </a:lnTo>
                <a:lnTo>
                  <a:pt x="0" y="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4">
            <a:extLst>
              <a:ext uri="{FF2B5EF4-FFF2-40B4-BE49-F238E27FC236}">
                <a16:creationId xmlns:a16="http://schemas.microsoft.com/office/drawing/2014/main" id="{FA6BE6AC-B38C-0B43-803F-F763A10FEAA2}"/>
              </a:ext>
            </a:extLst>
          </p:cNvPr>
          <p:cNvSpPr/>
          <p:nvPr/>
        </p:nvSpPr>
        <p:spPr>
          <a:xfrm>
            <a:off x="11436355" y="3107936"/>
            <a:ext cx="47625" cy="106680"/>
          </a:xfrm>
          <a:custGeom>
            <a:avLst/>
            <a:gdLst/>
            <a:ahLst/>
            <a:cxnLst/>
            <a:rect l="l" t="t" r="r" b="b"/>
            <a:pathLst>
              <a:path w="47625" h="106679">
                <a:moveTo>
                  <a:pt x="4879" y="71851"/>
                </a:moveTo>
                <a:lnTo>
                  <a:pt x="1507" y="72416"/>
                </a:lnTo>
                <a:lnTo>
                  <a:pt x="0" y="79536"/>
                </a:lnTo>
                <a:lnTo>
                  <a:pt x="2198" y="84751"/>
                </a:lnTo>
                <a:lnTo>
                  <a:pt x="7790" y="89379"/>
                </a:lnTo>
                <a:lnTo>
                  <a:pt x="14407" y="94709"/>
                </a:lnTo>
                <a:lnTo>
                  <a:pt x="28794" y="103012"/>
                </a:lnTo>
                <a:lnTo>
                  <a:pt x="36470" y="106091"/>
                </a:lnTo>
                <a:lnTo>
                  <a:pt x="45506" y="102897"/>
                </a:lnTo>
                <a:lnTo>
                  <a:pt x="47558" y="99002"/>
                </a:lnTo>
                <a:lnTo>
                  <a:pt x="47558" y="92981"/>
                </a:lnTo>
                <a:lnTo>
                  <a:pt x="47017" y="88070"/>
                </a:lnTo>
                <a:lnTo>
                  <a:pt x="33559" y="88070"/>
                </a:lnTo>
                <a:lnTo>
                  <a:pt x="28885" y="87512"/>
                </a:lnTo>
                <a:lnTo>
                  <a:pt x="22217" y="84322"/>
                </a:lnTo>
                <a:lnTo>
                  <a:pt x="14928" y="79662"/>
                </a:lnTo>
                <a:lnTo>
                  <a:pt x="8387" y="74699"/>
                </a:lnTo>
                <a:lnTo>
                  <a:pt x="4879" y="71851"/>
                </a:lnTo>
                <a:close/>
              </a:path>
              <a:path w="47625" h="106679">
                <a:moveTo>
                  <a:pt x="16219" y="44103"/>
                </a:moveTo>
                <a:lnTo>
                  <a:pt x="15591" y="44229"/>
                </a:lnTo>
                <a:lnTo>
                  <a:pt x="15392" y="44427"/>
                </a:lnTo>
                <a:lnTo>
                  <a:pt x="14795" y="44742"/>
                </a:lnTo>
                <a:lnTo>
                  <a:pt x="14428" y="44867"/>
                </a:lnTo>
                <a:lnTo>
                  <a:pt x="13968" y="45391"/>
                </a:lnTo>
                <a:lnTo>
                  <a:pt x="13868" y="45757"/>
                </a:lnTo>
                <a:lnTo>
                  <a:pt x="13538" y="46396"/>
                </a:lnTo>
                <a:lnTo>
                  <a:pt x="13308" y="46773"/>
                </a:lnTo>
                <a:lnTo>
                  <a:pt x="13193" y="47349"/>
                </a:lnTo>
                <a:lnTo>
                  <a:pt x="13151" y="50029"/>
                </a:lnTo>
                <a:lnTo>
                  <a:pt x="13277" y="50626"/>
                </a:lnTo>
                <a:lnTo>
                  <a:pt x="13423" y="51035"/>
                </a:lnTo>
                <a:lnTo>
                  <a:pt x="13863" y="52668"/>
                </a:lnTo>
                <a:lnTo>
                  <a:pt x="14292" y="53673"/>
                </a:lnTo>
                <a:lnTo>
                  <a:pt x="14512" y="54040"/>
                </a:lnTo>
                <a:lnTo>
                  <a:pt x="15372" y="55621"/>
                </a:lnTo>
                <a:lnTo>
                  <a:pt x="15989" y="56490"/>
                </a:lnTo>
                <a:lnTo>
                  <a:pt x="16983" y="57663"/>
                </a:lnTo>
                <a:lnTo>
                  <a:pt x="17423" y="58123"/>
                </a:lnTo>
                <a:lnTo>
                  <a:pt x="18083" y="58689"/>
                </a:lnTo>
                <a:lnTo>
                  <a:pt x="18208" y="58898"/>
                </a:lnTo>
                <a:lnTo>
                  <a:pt x="34721" y="85568"/>
                </a:lnTo>
                <a:lnTo>
                  <a:pt x="34721" y="87306"/>
                </a:lnTo>
                <a:lnTo>
                  <a:pt x="34260" y="87829"/>
                </a:lnTo>
                <a:lnTo>
                  <a:pt x="33559" y="88070"/>
                </a:lnTo>
                <a:lnTo>
                  <a:pt x="47017" y="88070"/>
                </a:lnTo>
                <a:lnTo>
                  <a:pt x="46625" y="84504"/>
                </a:lnTo>
                <a:lnTo>
                  <a:pt x="44095" y="76379"/>
                </a:lnTo>
                <a:lnTo>
                  <a:pt x="40376" y="68765"/>
                </a:lnTo>
                <a:lnTo>
                  <a:pt x="35873" y="61820"/>
                </a:lnTo>
                <a:lnTo>
                  <a:pt x="42218" y="60406"/>
                </a:lnTo>
                <a:lnTo>
                  <a:pt x="47558" y="55621"/>
                </a:lnTo>
                <a:lnTo>
                  <a:pt x="47558" y="45757"/>
                </a:lnTo>
                <a:lnTo>
                  <a:pt x="26793" y="45757"/>
                </a:lnTo>
                <a:lnTo>
                  <a:pt x="21208" y="45225"/>
                </a:lnTo>
                <a:lnTo>
                  <a:pt x="18421" y="44417"/>
                </a:lnTo>
                <a:lnTo>
                  <a:pt x="18261" y="44417"/>
                </a:lnTo>
                <a:lnTo>
                  <a:pt x="17830" y="44270"/>
                </a:lnTo>
                <a:lnTo>
                  <a:pt x="17402" y="44270"/>
                </a:lnTo>
                <a:lnTo>
                  <a:pt x="16627" y="44197"/>
                </a:lnTo>
                <a:lnTo>
                  <a:pt x="16219" y="44103"/>
                </a:lnTo>
                <a:close/>
              </a:path>
              <a:path w="47625" h="106679">
                <a:moveTo>
                  <a:pt x="2198" y="0"/>
                </a:moveTo>
                <a:lnTo>
                  <a:pt x="0" y="2670"/>
                </a:lnTo>
                <a:lnTo>
                  <a:pt x="1507" y="11528"/>
                </a:lnTo>
                <a:lnTo>
                  <a:pt x="4879" y="16009"/>
                </a:lnTo>
                <a:lnTo>
                  <a:pt x="8387" y="17193"/>
                </a:lnTo>
                <a:lnTo>
                  <a:pt x="14928" y="19784"/>
                </a:lnTo>
                <a:lnTo>
                  <a:pt x="34721" y="34993"/>
                </a:lnTo>
                <a:lnTo>
                  <a:pt x="34721" y="36731"/>
                </a:lnTo>
                <a:lnTo>
                  <a:pt x="32258" y="43698"/>
                </a:lnTo>
                <a:lnTo>
                  <a:pt x="26793" y="45757"/>
                </a:lnTo>
                <a:lnTo>
                  <a:pt x="47558" y="45757"/>
                </a:lnTo>
                <a:lnTo>
                  <a:pt x="47558" y="38124"/>
                </a:lnTo>
                <a:lnTo>
                  <a:pt x="45506" y="31852"/>
                </a:lnTo>
                <a:lnTo>
                  <a:pt x="11537" y="3334"/>
                </a:lnTo>
                <a:lnTo>
                  <a:pt x="5654" y="1120"/>
                </a:lnTo>
                <a:lnTo>
                  <a:pt x="2198" y="0"/>
                </a:lnTo>
                <a:close/>
              </a:path>
              <a:path w="47625" h="106679">
                <a:moveTo>
                  <a:pt x="18313" y="44386"/>
                </a:moveTo>
                <a:close/>
              </a:path>
              <a:path w="47625" h="106679">
                <a:moveTo>
                  <a:pt x="17769" y="44249"/>
                </a:moveTo>
                <a:lnTo>
                  <a:pt x="17402" y="44270"/>
                </a:lnTo>
                <a:lnTo>
                  <a:pt x="17830" y="44270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5">
            <a:extLst>
              <a:ext uri="{FF2B5EF4-FFF2-40B4-BE49-F238E27FC236}">
                <a16:creationId xmlns:a16="http://schemas.microsoft.com/office/drawing/2014/main" id="{A9F69ADD-4557-8D40-9B4B-30F082F96155}"/>
              </a:ext>
            </a:extLst>
          </p:cNvPr>
          <p:cNvSpPr/>
          <p:nvPr/>
        </p:nvSpPr>
        <p:spPr>
          <a:xfrm>
            <a:off x="5765171" y="1126561"/>
            <a:ext cx="508634" cy="629285"/>
          </a:xfrm>
          <a:custGeom>
            <a:avLst/>
            <a:gdLst/>
            <a:ahLst/>
            <a:cxnLst/>
            <a:rect l="l" t="t" r="r" b="b"/>
            <a:pathLst>
              <a:path w="508634" h="629285">
                <a:moveTo>
                  <a:pt x="204581" y="0"/>
                </a:moveTo>
                <a:lnTo>
                  <a:pt x="167378" y="1891"/>
                </a:lnTo>
                <a:lnTo>
                  <a:pt x="134980" y="14138"/>
                </a:lnTo>
                <a:lnTo>
                  <a:pt x="0" y="92334"/>
                </a:lnTo>
                <a:lnTo>
                  <a:pt x="307781" y="629093"/>
                </a:lnTo>
                <a:lnTo>
                  <a:pt x="444824" y="549587"/>
                </a:lnTo>
                <a:lnTo>
                  <a:pt x="491483" y="496369"/>
                </a:lnTo>
                <a:lnTo>
                  <a:pt x="504169" y="456386"/>
                </a:lnTo>
                <a:lnTo>
                  <a:pt x="508591" y="408157"/>
                </a:lnTo>
                <a:lnTo>
                  <a:pt x="505067" y="360726"/>
                </a:lnTo>
                <a:lnTo>
                  <a:pt x="494908" y="312132"/>
                </a:lnTo>
                <a:lnTo>
                  <a:pt x="478730" y="263447"/>
                </a:lnTo>
                <a:lnTo>
                  <a:pt x="457151" y="215740"/>
                </a:lnTo>
                <a:lnTo>
                  <a:pt x="430789" y="170081"/>
                </a:lnTo>
                <a:lnTo>
                  <a:pt x="400262" y="127540"/>
                </a:lnTo>
                <a:lnTo>
                  <a:pt x="366187" y="89186"/>
                </a:lnTo>
                <a:lnTo>
                  <a:pt x="329182" y="56090"/>
                </a:lnTo>
                <a:lnTo>
                  <a:pt x="289865" y="29321"/>
                </a:lnTo>
                <a:lnTo>
                  <a:pt x="245705" y="8972"/>
                </a:lnTo>
                <a:lnTo>
                  <a:pt x="204581" y="0"/>
                </a:lnTo>
                <a:close/>
              </a:path>
            </a:pathLst>
          </a:custGeom>
          <a:solidFill>
            <a:srgbClr val="C19D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6">
            <a:extLst>
              <a:ext uri="{FF2B5EF4-FFF2-40B4-BE49-F238E27FC236}">
                <a16:creationId xmlns:a16="http://schemas.microsoft.com/office/drawing/2014/main" id="{345BE178-4FA7-7049-8075-9E6379471C78}"/>
              </a:ext>
            </a:extLst>
          </p:cNvPr>
          <p:cNvSpPr/>
          <p:nvPr/>
        </p:nvSpPr>
        <p:spPr>
          <a:xfrm>
            <a:off x="5698097" y="1206531"/>
            <a:ext cx="437515" cy="563880"/>
          </a:xfrm>
          <a:custGeom>
            <a:avLst/>
            <a:gdLst/>
            <a:ahLst/>
            <a:cxnLst/>
            <a:rect l="l" t="t" r="r" b="b"/>
            <a:pathLst>
              <a:path w="437515" h="563879">
                <a:moveTo>
                  <a:pt x="133582" y="0"/>
                </a:moveTo>
                <a:lnTo>
                  <a:pt x="64060" y="13985"/>
                </a:lnTo>
                <a:lnTo>
                  <a:pt x="17187" y="67200"/>
                </a:lnTo>
                <a:lnTo>
                  <a:pt x="4443" y="107249"/>
                </a:lnTo>
                <a:lnTo>
                  <a:pt x="0" y="155582"/>
                </a:lnTo>
                <a:lnTo>
                  <a:pt x="3523" y="203014"/>
                </a:lnTo>
                <a:lnTo>
                  <a:pt x="13683" y="251607"/>
                </a:lnTo>
                <a:lnTo>
                  <a:pt x="29861" y="300292"/>
                </a:lnTo>
                <a:lnTo>
                  <a:pt x="51439" y="347999"/>
                </a:lnTo>
                <a:lnTo>
                  <a:pt x="77800" y="393658"/>
                </a:lnTo>
                <a:lnTo>
                  <a:pt x="108326" y="436199"/>
                </a:lnTo>
                <a:lnTo>
                  <a:pt x="142399" y="474553"/>
                </a:lnTo>
                <a:lnTo>
                  <a:pt x="179401" y="507650"/>
                </a:lnTo>
                <a:lnTo>
                  <a:pt x="218715" y="534419"/>
                </a:lnTo>
                <a:lnTo>
                  <a:pt x="262797" y="554738"/>
                </a:lnTo>
                <a:lnTo>
                  <a:pt x="303855" y="563727"/>
                </a:lnTo>
                <a:lnTo>
                  <a:pt x="341009" y="561891"/>
                </a:lnTo>
                <a:lnTo>
                  <a:pt x="400088" y="527781"/>
                </a:lnTo>
                <a:lnTo>
                  <a:pt x="432998" y="456473"/>
                </a:lnTo>
                <a:lnTo>
                  <a:pt x="437442" y="408140"/>
                </a:lnTo>
                <a:lnTo>
                  <a:pt x="433918" y="360708"/>
                </a:lnTo>
                <a:lnTo>
                  <a:pt x="423758" y="312115"/>
                </a:lnTo>
                <a:lnTo>
                  <a:pt x="407580" y="263430"/>
                </a:lnTo>
                <a:lnTo>
                  <a:pt x="386001" y="215723"/>
                </a:lnTo>
                <a:lnTo>
                  <a:pt x="359639" y="170064"/>
                </a:lnTo>
                <a:lnTo>
                  <a:pt x="329112" y="127522"/>
                </a:lnTo>
                <a:lnTo>
                  <a:pt x="295037" y="89169"/>
                </a:lnTo>
                <a:lnTo>
                  <a:pt x="258033" y="56072"/>
                </a:lnTo>
                <a:lnTo>
                  <a:pt x="218715" y="29303"/>
                </a:lnTo>
                <a:lnTo>
                  <a:pt x="174637" y="8986"/>
                </a:lnTo>
                <a:lnTo>
                  <a:pt x="133582" y="0"/>
                </a:lnTo>
                <a:close/>
              </a:path>
            </a:pathLst>
          </a:custGeom>
          <a:solidFill>
            <a:srgbClr val="DDB9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7">
            <a:extLst>
              <a:ext uri="{FF2B5EF4-FFF2-40B4-BE49-F238E27FC236}">
                <a16:creationId xmlns:a16="http://schemas.microsoft.com/office/drawing/2014/main" id="{03EA9747-5D54-CE48-AE15-8EF057F34602}"/>
              </a:ext>
            </a:extLst>
          </p:cNvPr>
          <p:cNvSpPr/>
          <p:nvPr/>
        </p:nvSpPr>
        <p:spPr>
          <a:xfrm>
            <a:off x="5816156" y="1514344"/>
            <a:ext cx="201930" cy="139700"/>
          </a:xfrm>
          <a:custGeom>
            <a:avLst/>
            <a:gdLst/>
            <a:ahLst/>
            <a:cxnLst/>
            <a:rect l="l" t="t" r="r" b="b"/>
            <a:pathLst>
              <a:path w="201929" h="139700">
                <a:moveTo>
                  <a:pt x="7404" y="0"/>
                </a:moveTo>
                <a:lnTo>
                  <a:pt x="2649" y="1525"/>
                </a:lnTo>
                <a:lnTo>
                  <a:pt x="0" y="6568"/>
                </a:lnTo>
                <a:lnTo>
                  <a:pt x="1061" y="12883"/>
                </a:lnTo>
                <a:lnTo>
                  <a:pt x="29325" y="54890"/>
                </a:lnTo>
                <a:lnTo>
                  <a:pt x="74714" y="100728"/>
                </a:lnTo>
                <a:lnTo>
                  <a:pt x="125180" y="130406"/>
                </a:lnTo>
                <a:lnTo>
                  <a:pt x="171231" y="139358"/>
                </a:lnTo>
                <a:lnTo>
                  <a:pt x="192099" y="135186"/>
                </a:lnTo>
                <a:lnTo>
                  <a:pt x="196432" y="133437"/>
                </a:lnTo>
                <a:lnTo>
                  <a:pt x="199981" y="130559"/>
                </a:lnTo>
                <a:lnTo>
                  <a:pt x="201358" y="125672"/>
                </a:lnTo>
                <a:lnTo>
                  <a:pt x="199177" y="117898"/>
                </a:lnTo>
                <a:lnTo>
                  <a:pt x="194100" y="106952"/>
                </a:lnTo>
                <a:lnTo>
                  <a:pt x="139781" y="106952"/>
                </a:lnTo>
                <a:lnTo>
                  <a:pt x="100503" y="92332"/>
                </a:lnTo>
                <a:lnTo>
                  <a:pt x="61397" y="61674"/>
                </a:lnTo>
                <a:lnTo>
                  <a:pt x="22471" y="13891"/>
                </a:lnTo>
                <a:lnTo>
                  <a:pt x="17527" y="7300"/>
                </a:lnTo>
                <a:lnTo>
                  <a:pt x="12434" y="2297"/>
                </a:lnTo>
                <a:lnTo>
                  <a:pt x="7404" y="0"/>
                </a:lnTo>
                <a:close/>
              </a:path>
              <a:path w="201929" h="139700">
                <a:moveTo>
                  <a:pt x="185869" y="105375"/>
                </a:moveTo>
                <a:lnTo>
                  <a:pt x="179220" y="106621"/>
                </a:lnTo>
                <a:lnTo>
                  <a:pt x="139781" y="106952"/>
                </a:lnTo>
                <a:lnTo>
                  <a:pt x="194100" y="106952"/>
                </a:lnTo>
                <a:lnTo>
                  <a:pt x="193669" y="106024"/>
                </a:lnTo>
                <a:lnTo>
                  <a:pt x="185869" y="105375"/>
                </a:lnTo>
                <a:close/>
              </a:path>
            </a:pathLst>
          </a:custGeom>
          <a:solidFill>
            <a:srgbClr val="6739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8">
            <a:extLst>
              <a:ext uri="{FF2B5EF4-FFF2-40B4-BE49-F238E27FC236}">
                <a16:creationId xmlns:a16="http://schemas.microsoft.com/office/drawing/2014/main" id="{2F3E6186-256D-D04A-902E-ED4D96838BA9}"/>
              </a:ext>
            </a:extLst>
          </p:cNvPr>
          <p:cNvSpPr/>
          <p:nvPr/>
        </p:nvSpPr>
        <p:spPr>
          <a:xfrm>
            <a:off x="5752037" y="1292983"/>
            <a:ext cx="128874" cy="155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59">
            <a:extLst>
              <a:ext uri="{FF2B5EF4-FFF2-40B4-BE49-F238E27FC236}">
                <a16:creationId xmlns:a16="http://schemas.microsoft.com/office/drawing/2014/main" id="{0B888B09-D4BE-4F47-BF95-115FC3295BA5}"/>
              </a:ext>
            </a:extLst>
          </p:cNvPr>
          <p:cNvSpPr/>
          <p:nvPr/>
        </p:nvSpPr>
        <p:spPr>
          <a:xfrm>
            <a:off x="5953440" y="1409267"/>
            <a:ext cx="128905" cy="156210"/>
          </a:xfrm>
          <a:custGeom>
            <a:avLst/>
            <a:gdLst/>
            <a:ahLst/>
            <a:cxnLst/>
            <a:rect l="l" t="t" r="r" b="b"/>
            <a:pathLst>
              <a:path w="128904" h="156210">
                <a:moveTo>
                  <a:pt x="23623" y="0"/>
                </a:moveTo>
                <a:lnTo>
                  <a:pt x="7839" y="5167"/>
                </a:lnTo>
                <a:lnTo>
                  <a:pt x="0" y="21276"/>
                </a:lnTo>
                <a:lnTo>
                  <a:pt x="922" y="44830"/>
                </a:lnTo>
                <a:lnTo>
                  <a:pt x="22491" y="91625"/>
                </a:lnTo>
                <a:lnTo>
                  <a:pt x="46097" y="129464"/>
                </a:lnTo>
                <a:lnTo>
                  <a:pt x="67077" y="155921"/>
                </a:lnTo>
                <a:lnTo>
                  <a:pt x="81829" y="149841"/>
                </a:lnTo>
                <a:lnTo>
                  <a:pt x="118269" y="131870"/>
                </a:lnTo>
                <a:lnTo>
                  <a:pt x="128878" y="106724"/>
                </a:lnTo>
                <a:lnTo>
                  <a:pt x="126661" y="88332"/>
                </a:lnTo>
                <a:lnTo>
                  <a:pt x="108602" y="50739"/>
                </a:lnTo>
                <a:lnTo>
                  <a:pt x="63590" y="34470"/>
                </a:lnTo>
                <a:lnTo>
                  <a:pt x="54551" y="21093"/>
                </a:lnTo>
                <a:lnTo>
                  <a:pt x="45013" y="10422"/>
                </a:lnTo>
                <a:lnTo>
                  <a:pt x="34771" y="3158"/>
                </a:lnTo>
                <a:lnTo>
                  <a:pt x="23623" y="0"/>
                </a:lnTo>
                <a:close/>
              </a:path>
              <a:path w="128904" h="156210">
                <a:moveTo>
                  <a:pt x="80015" y="33187"/>
                </a:moveTo>
                <a:lnTo>
                  <a:pt x="63590" y="34470"/>
                </a:lnTo>
                <a:lnTo>
                  <a:pt x="83517" y="34470"/>
                </a:lnTo>
                <a:lnTo>
                  <a:pt x="80015" y="33187"/>
                </a:lnTo>
                <a:close/>
              </a:path>
            </a:pathLst>
          </a:custGeom>
          <a:solidFill>
            <a:srgbClr val="FF5C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0">
            <a:extLst>
              <a:ext uri="{FF2B5EF4-FFF2-40B4-BE49-F238E27FC236}">
                <a16:creationId xmlns:a16="http://schemas.microsoft.com/office/drawing/2014/main" id="{241F3929-7F59-4140-B335-B8B09B271B74}"/>
              </a:ext>
            </a:extLst>
          </p:cNvPr>
          <p:cNvSpPr/>
          <p:nvPr/>
        </p:nvSpPr>
        <p:spPr>
          <a:xfrm>
            <a:off x="8745641" y="2248763"/>
            <a:ext cx="2252246" cy="23390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1">
            <a:extLst>
              <a:ext uri="{FF2B5EF4-FFF2-40B4-BE49-F238E27FC236}">
                <a16:creationId xmlns:a16="http://schemas.microsoft.com/office/drawing/2014/main" id="{FFC53F76-A704-5A43-BD4B-C20732178E88}"/>
              </a:ext>
            </a:extLst>
          </p:cNvPr>
          <p:cNvSpPr/>
          <p:nvPr/>
        </p:nvSpPr>
        <p:spPr>
          <a:xfrm>
            <a:off x="10357899" y="3070148"/>
            <a:ext cx="91611" cy="229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2">
            <a:extLst>
              <a:ext uri="{FF2B5EF4-FFF2-40B4-BE49-F238E27FC236}">
                <a16:creationId xmlns:a16="http://schemas.microsoft.com/office/drawing/2014/main" id="{614EBA1D-B7C9-5349-B0CA-946FA92F284D}"/>
              </a:ext>
            </a:extLst>
          </p:cNvPr>
          <p:cNvSpPr/>
          <p:nvPr/>
        </p:nvSpPr>
        <p:spPr>
          <a:xfrm>
            <a:off x="10500195" y="3147214"/>
            <a:ext cx="135807" cy="241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3">
            <a:extLst>
              <a:ext uri="{FF2B5EF4-FFF2-40B4-BE49-F238E27FC236}">
                <a16:creationId xmlns:a16="http://schemas.microsoft.com/office/drawing/2014/main" id="{C9016A96-E55C-A846-A6EC-C50F093B6439}"/>
              </a:ext>
            </a:extLst>
          </p:cNvPr>
          <p:cNvSpPr/>
          <p:nvPr/>
        </p:nvSpPr>
        <p:spPr>
          <a:xfrm>
            <a:off x="9992279" y="2709802"/>
            <a:ext cx="185544" cy="2391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4">
            <a:extLst>
              <a:ext uri="{FF2B5EF4-FFF2-40B4-BE49-F238E27FC236}">
                <a16:creationId xmlns:a16="http://schemas.microsoft.com/office/drawing/2014/main" id="{BF884DF2-5C3B-2046-8E28-1B85D704DAC5}"/>
              </a:ext>
            </a:extLst>
          </p:cNvPr>
          <p:cNvSpPr/>
          <p:nvPr/>
        </p:nvSpPr>
        <p:spPr>
          <a:xfrm>
            <a:off x="9924609" y="2936253"/>
            <a:ext cx="321310" cy="312420"/>
          </a:xfrm>
          <a:custGeom>
            <a:avLst/>
            <a:gdLst/>
            <a:ahLst/>
            <a:cxnLst/>
            <a:rect l="l" t="t" r="r" b="b"/>
            <a:pathLst>
              <a:path w="321309" h="312420">
                <a:moveTo>
                  <a:pt x="68989" y="0"/>
                </a:moveTo>
                <a:lnTo>
                  <a:pt x="20202" y="22393"/>
                </a:lnTo>
                <a:lnTo>
                  <a:pt x="1729" y="85120"/>
                </a:lnTo>
                <a:lnTo>
                  <a:pt x="0" y="126598"/>
                </a:lnTo>
                <a:lnTo>
                  <a:pt x="320890" y="311870"/>
                </a:lnTo>
                <a:lnTo>
                  <a:pt x="319160" y="268391"/>
                </a:lnTo>
                <a:lnTo>
                  <a:pt x="312941" y="225804"/>
                </a:lnTo>
                <a:lnTo>
                  <a:pt x="300687" y="184330"/>
                </a:lnTo>
                <a:lnTo>
                  <a:pt x="280855" y="144189"/>
                </a:lnTo>
                <a:lnTo>
                  <a:pt x="251901" y="105602"/>
                </a:lnTo>
                <a:lnTo>
                  <a:pt x="212279" y="68790"/>
                </a:lnTo>
                <a:lnTo>
                  <a:pt x="160445" y="33973"/>
                </a:lnTo>
                <a:lnTo>
                  <a:pt x="108611" y="8938"/>
                </a:lnTo>
                <a:lnTo>
                  <a:pt x="689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5">
            <a:extLst>
              <a:ext uri="{FF2B5EF4-FFF2-40B4-BE49-F238E27FC236}">
                <a16:creationId xmlns:a16="http://schemas.microsoft.com/office/drawing/2014/main" id="{1A20DD14-C32D-434E-89D6-31B742E68C6E}"/>
              </a:ext>
            </a:extLst>
          </p:cNvPr>
          <p:cNvSpPr/>
          <p:nvPr/>
        </p:nvSpPr>
        <p:spPr>
          <a:xfrm>
            <a:off x="8606379" y="689554"/>
            <a:ext cx="1250491" cy="15904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6">
            <a:extLst>
              <a:ext uri="{FF2B5EF4-FFF2-40B4-BE49-F238E27FC236}">
                <a16:creationId xmlns:a16="http://schemas.microsoft.com/office/drawing/2014/main" id="{863F2CBE-E453-BF4F-A206-2491814AC342}"/>
              </a:ext>
            </a:extLst>
          </p:cNvPr>
          <p:cNvSpPr/>
          <p:nvPr/>
        </p:nvSpPr>
        <p:spPr>
          <a:xfrm>
            <a:off x="9285256" y="1590476"/>
            <a:ext cx="183690" cy="236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7">
            <a:extLst>
              <a:ext uri="{FF2B5EF4-FFF2-40B4-BE49-F238E27FC236}">
                <a16:creationId xmlns:a16="http://schemas.microsoft.com/office/drawing/2014/main" id="{8294593F-FA45-0747-A9C1-1D0B8D067CCE}"/>
              </a:ext>
            </a:extLst>
          </p:cNvPr>
          <p:cNvSpPr/>
          <p:nvPr/>
        </p:nvSpPr>
        <p:spPr>
          <a:xfrm>
            <a:off x="9008090" y="1430458"/>
            <a:ext cx="183690" cy="2367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8">
            <a:extLst>
              <a:ext uri="{FF2B5EF4-FFF2-40B4-BE49-F238E27FC236}">
                <a16:creationId xmlns:a16="http://schemas.microsoft.com/office/drawing/2014/main" id="{D53437A3-D88E-B446-9867-4FEC034C4D42}"/>
              </a:ext>
            </a:extLst>
          </p:cNvPr>
          <p:cNvSpPr/>
          <p:nvPr/>
        </p:nvSpPr>
        <p:spPr>
          <a:xfrm>
            <a:off x="8730924" y="1270435"/>
            <a:ext cx="183690" cy="23672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69">
            <a:extLst>
              <a:ext uri="{FF2B5EF4-FFF2-40B4-BE49-F238E27FC236}">
                <a16:creationId xmlns:a16="http://schemas.microsoft.com/office/drawing/2014/main" id="{53FA6552-AA36-704D-8C68-1CC52EF43CFA}"/>
              </a:ext>
            </a:extLst>
          </p:cNvPr>
          <p:cNvSpPr/>
          <p:nvPr/>
        </p:nvSpPr>
        <p:spPr>
          <a:xfrm>
            <a:off x="5398681" y="2877740"/>
            <a:ext cx="2294482" cy="240468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0">
            <a:extLst>
              <a:ext uri="{FF2B5EF4-FFF2-40B4-BE49-F238E27FC236}">
                <a16:creationId xmlns:a16="http://schemas.microsoft.com/office/drawing/2014/main" id="{D05AAF65-3BFB-4D47-8361-0A91E943F63C}"/>
              </a:ext>
            </a:extLst>
          </p:cNvPr>
          <p:cNvSpPr/>
          <p:nvPr/>
        </p:nvSpPr>
        <p:spPr>
          <a:xfrm>
            <a:off x="6134639" y="4580916"/>
            <a:ext cx="183690" cy="2367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1">
            <a:extLst>
              <a:ext uri="{FF2B5EF4-FFF2-40B4-BE49-F238E27FC236}">
                <a16:creationId xmlns:a16="http://schemas.microsoft.com/office/drawing/2014/main" id="{D28363A9-3EC5-A945-92D0-A854A80CED94}"/>
              </a:ext>
            </a:extLst>
          </p:cNvPr>
          <p:cNvSpPr/>
          <p:nvPr/>
        </p:nvSpPr>
        <p:spPr>
          <a:xfrm>
            <a:off x="5857473" y="4420893"/>
            <a:ext cx="183690" cy="2367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2">
            <a:extLst>
              <a:ext uri="{FF2B5EF4-FFF2-40B4-BE49-F238E27FC236}">
                <a16:creationId xmlns:a16="http://schemas.microsoft.com/office/drawing/2014/main" id="{C317FFFE-E10B-5944-8F04-D6F40D9411C0}"/>
              </a:ext>
            </a:extLst>
          </p:cNvPr>
          <p:cNvSpPr/>
          <p:nvPr/>
        </p:nvSpPr>
        <p:spPr>
          <a:xfrm>
            <a:off x="5580306" y="4260875"/>
            <a:ext cx="183690" cy="2367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3">
            <a:extLst>
              <a:ext uri="{FF2B5EF4-FFF2-40B4-BE49-F238E27FC236}">
                <a16:creationId xmlns:a16="http://schemas.microsoft.com/office/drawing/2014/main" id="{79B03476-46A5-B74F-9F40-457DCA37C4A3}"/>
              </a:ext>
            </a:extLst>
          </p:cNvPr>
          <p:cNvSpPr/>
          <p:nvPr/>
        </p:nvSpPr>
        <p:spPr>
          <a:xfrm>
            <a:off x="7048635" y="2432244"/>
            <a:ext cx="220307" cy="14509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4">
            <a:extLst>
              <a:ext uri="{FF2B5EF4-FFF2-40B4-BE49-F238E27FC236}">
                <a16:creationId xmlns:a16="http://schemas.microsoft.com/office/drawing/2014/main" id="{0965503A-D3FD-A64B-AD42-864BBE1558B1}"/>
              </a:ext>
            </a:extLst>
          </p:cNvPr>
          <p:cNvSpPr/>
          <p:nvPr/>
        </p:nvSpPr>
        <p:spPr>
          <a:xfrm>
            <a:off x="6465296" y="1063804"/>
            <a:ext cx="1120426" cy="15223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5">
            <a:extLst>
              <a:ext uri="{FF2B5EF4-FFF2-40B4-BE49-F238E27FC236}">
                <a16:creationId xmlns:a16="http://schemas.microsoft.com/office/drawing/2014/main" id="{8FA84EF2-CDD4-8A45-800E-D375E946B855}"/>
              </a:ext>
            </a:extLst>
          </p:cNvPr>
          <p:cNvSpPr/>
          <p:nvPr/>
        </p:nvSpPr>
        <p:spPr>
          <a:xfrm>
            <a:off x="7266923" y="1923877"/>
            <a:ext cx="130142" cy="2312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6">
            <a:extLst>
              <a:ext uri="{FF2B5EF4-FFF2-40B4-BE49-F238E27FC236}">
                <a16:creationId xmlns:a16="http://schemas.microsoft.com/office/drawing/2014/main" id="{7E82DEB6-3995-FB48-95EB-EE3B70C7F8FD}"/>
              </a:ext>
            </a:extLst>
          </p:cNvPr>
          <p:cNvSpPr/>
          <p:nvPr/>
        </p:nvSpPr>
        <p:spPr>
          <a:xfrm>
            <a:off x="6577590" y="1472108"/>
            <a:ext cx="311785" cy="372745"/>
          </a:xfrm>
          <a:custGeom>
            <a:avLst/>
            <a:gdLst/>
            <a:ahLst/>
            <a:cxnLst/>
            <a:rect l="l" t="t" r="r" b="b"/>
            <a:pathLst>
              <a:path w="311784" h="372745">
                <a:moveTo>
                  <a:pt x="58535" y="0"/>
                </a:moveTo>
                <a:lnTo>
                  <a:pt x="26717" y="7568"/>
                </a:lnTo>
                <a:lnTo>
                  <a:pt x="6870" y="33044"/>
                </a:lnTo>
                <a:lnTo>
                  <a:pt x="0" y="72124"/>
                </a:lnTo>
                <a:lnTo>
                  <a:pt x="7110" y="120504"/>
                </a:lnTo>
                <a:lnTo>
                  <a:pt x="29206" y="173879"/>
                </a:lnTo>
                <a:lnTo>
                  <a:pt x="55825" y="220267"/>
                </a:lnTo>
                <a:lnTo>
                  <a:pt x="83815" y="265970"/>
                </a:lnTo>
                <a:lnTo>
                  <a:pt x="112581" y="311234"/>
                </a:lnTo>
                <a:lnTo>
                  <a:pt x="141527" y="356303"/>
                </a:lnTo>
                <a:lnTo>
                  <a:pt x="168196" y="372711"/>
                </a:lnTo>
                <a:lnTo>
                  <a:pt x="198467" y="360232"/>
                </a:lnTo>
                <a:lnTo>
                  <a:pt x="257858" y="333110"/>
                </a:lnTo>
                <a:lnTo>
                  <a:pt x="305055" y="293100"/>
                </a:lnTo>
                <a:lnTo>
                  <a:pt x="311581" y="256569"/>
                </a:lnTo>
                <a:lnTo>
                  <a:pt x="306250" y="212359"/>
                </a:lnTo>
                <a:lnTo>
                  <a:pt x="289669" y="165398"/>
                </a:lnTo>
                <a:lnTo>
                  <a:pt x="262830" y="121990"/>
                </a:lnTo>
                <a:lnTo>
                  <a:pt x="230578" y="93145"/>
                </a:lnTo>
                <a:lnTo>
                  <a:pt x="154626" y="82877"/>
                </a:lnTo>
                <a:lnTo>
                  <a:pt x="132893" y="50723"/>
                </a:lnTo>
                <a:lnTo>
                  <a:pt x="109961" y="25072"/>
                </a:lnTo>
                <a:lnTo>
                  <a:pt x="85339" y="7604"/>
                </a:lnTo>
                <a:lnTo>
                  <a:pt x="58535" y="0"/>
                </a:lnTo>
                <a:close/>
              </a:path>
              <a:path w="311784" h="372745">
                <a:moveTo>
                  <a:pt x="194110" y="79796"/>
                </a:moveTo>
                <a:lnTo>
                  <a:pt x="154626" y="82877"/>
                </a:lnTo>
                <a:lnTo>
                  <a:pt x="202527" y="82877"/>
                </a:lnTo>
                <a:lnTo>
                  <a:pt x="194110" y="797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7">
            <a:extLst>
              <a:ext uri="{FF2B5EF4-FFF2-40B4-BE49-F238E27FC236}">
                <a16:creationId xmlns:a16="http://schemas.microsoft.com/office/drawing/2014/main" id="{049F0F51-57C2-F74B-A5A4-CCDB0125C2D1}"/>
              </a:ext>
            </a:extLst>
          </p:cNvPr>
          <p:cNvSpPr/>
          <p:nvPr/>
        </p:nvSpPr>
        <p:spPr>
          <a:xfrm>
            <a:off x="6972916" y="1759001"/>
            <a:ext cx="87785" cy="22039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8">
            <a:extLst>
              <a:ext uri="{FF2B5EF4-FFF2-40B4-BE49-F238E27FC236}">
                <a16:creationId xmlns:a16="http://schemas.microsoft.com/office/drawing/2014/main" id="{24F6D4D5-3FD2-424C-8816-B2008C2D07BB}"/>
              </a:ext>
            </a:extLst>
          </p:cNvPr>
          <p:cNvSpPr/>
          <p:nvPr/>
        </p:nvSpPr>
        <p:spPr>
          <a:xfrm>
            <a:off x="7109276" y="1832859"/>
            <a:ext cx="130142" cy="23121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79">
            <a:extLst>
              <a:ext uri="{FF2B5EF4-FFF2-40B4-BE49-F238E27FC236}">
                <a16:creationId xmlns:a16="http://schemas.microsoft.com/office/drawing/2014/main" id="{3EC6BD9B-E1BF-9D4F-B11E-81CCEA8DCB39}"/>
              </a:ext>
            </a:extLst>
          </p:cNvPr>
          <p:cNvSpPr/>
          <p:nvPr/>
        </p:nvSpPr>
        <p:spPr>
          <a:xfrm>
            <a:off x="6679994" y="3055445"/>
            <a:ext cx="784860" cy="495934"/>
          </a:xfrm>
          <a:custGeom>
            <a:avLst/>
            <a:gdLst/>
            <a:ahLst/>
            <a:cxnLst/>
            <a:rect l="l" t="t" r="r" b="b"/>
            <a:pathLst>
              <a:path w="784859" h="495935">
                <a:moveTo>
                  <a:pt x="4010" y="0"/>
                </a:moveTo>
                <a:lnTo>
                  <a:pt x="0" y="3036"/>
                </a:lnTo>
                <a:lnTo>
                  <a:pt x="0" y="39663"/>
                </a:lnTo>
                <a:lnTo>
                  <a:pt x="4010" y="47349"/>
                </a:lnTo>
                <a:lnTo>
                  <a:pt x="780625" y="495712"/>
                </a:lnTo>
                <a:lnTo>
                  <a:pt x="784646" y="492676"/>
                </a:lnTo>
                <a:lnTo>
                  <a:pt x="784646" y="456059"/>
                </a:lnTo>
                <a:lnTo>
                  <a:pt x="780625" y="448373"/>
                </a:lnTo>
                <a:lnTo>
                  <a:pt x="40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0">
            <a:extLst>
              <a:ext uri="{FF2B5EF4-FFF2-40B4-BE49-F238E27FC236}">
                <a16:creationId xmlns:a16="http://schemas.microsoft.com/office/drawing/2014/main" id="{0ECAA1A3-69F9-1944-AA11-287A28B7EFCC}"/>
              </a:ext>
            </a:extLst>
          </p:cNvPr>
          <p:cNvSpPr/>
          <p:nvPr/>
        </p:nvSpPr>
        <p:spPr>
          <a:xfrm>
            <a:off x="6687149" y="3065523"/>
            <a:ext cx="770322" cy="47555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1">
            <a:extLst>
              <a:ext uri="{FF2B5EF4-FFF2-40B4-BE49-F238E27FC236}">
                <a16:creationId xmlns:a16="http://schemas.microsoft.com/office/drawing/2014/main" id="{F2B5CD0F-88F0-3D49-B3A5-25C83D773986}"/>
              </a:ext>
            </a:extLst>
          </p:cNvPr>
          <p:cNvSpPr/>
          <p:nvPr/>
        </p:nvSpPr>
        <p:spPr>
          <a:xfrm>
            <a:off x="6935463" y="3325211"/>
            <a:ext cx="529590" cy="347980"/>
          </a:xfrm>
          <a:custGeom>
            <a:avLst/>
            <a:gdLst/>
            <a:ahLst/>
            <a:cxnLst/>
            <a:rect l="l" t="t" r="r" b="b"/>
            <a:pathLst>
              <a:path w="529590" h="347979">
                <a:moveTo>
                  <a:pt x="4492" y="0"/>
                </a:moveTo>
                <a:lnTo>
                  <a:pt x="0" y="3392"/>
                </a:lnTo>
                <a:lnTo>
                  <a:pt x="0" y="38752"/>
                </a:lnTo>
                <a:lnTo>
                  <a:pt x="4492" y="47338"/>
                </a:lnTo>
                <a:lnTo>
                  <a:pt x="524675" y="347664"/>
                </a:lnTo>
                <a:lnTo>
                  <a:pt x="529177" y="344272"/>
                </a:lnTo>
                <a:lnTo>
                  <a:pt x="529177" y="308922"/>
                </a:lnTo>
                <a:lnTo>
                  <a:pt x="524675" y="300325"/>
                </a:lnTo>
                <a:lnTo>
                  <a:pt x="44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2">
            <a:extLst>
              <a:ext uri="{FF2B5EF4-FFF2-40B4-BE49-F238E27FC236}">
                <a16:creationId xmlns:a16="http://schemas.microsoft.com/office/drawing/2014/main" id="{ACFA65BA-AA22-984C-AE89-7F292BD4901D}"/>
              </a:ext>
            </a:extLst>
          </p:cNvPr>
          <p:cNvSpPr/>
          <p:nvPr/>
        </p:nvSpPr>
        <p:spPr>
          <a:xfrm>
            <a:off x="6942617" y="3335044"/>
            <a:ext cx="514853" cy="3280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3">
            <a:extLst>
              <a:ext uri="{FF2B5EF4-FFF2-40B4-BE49-F238E27FC236}">
                <a16:creationId xmlns:a16="http://schemas.microsoft.com/office/drawing/2014/main" id="{02F1DCE8-A3B1-714D-B194-312523F871EC}"/>
              </a:ext>
            </a:extLst>
          </p:cNvPr>
          <p:cNvSpPr/>
          <p:nvPr/>
        </p:nvSpPr>
        <p:spPr>
          <a:xfrm>
            <a:off x="7072312" y="3526416"/>
            <a:ext cx="392430" cy="268605"/>
          </a:xfrm>
          <a:custGeom>
            <a:avLst/>
            <a:gdLst/>
            <a:ahLst/>
            <a:cxnLst/>
            <a:rect l="l" t="t" r="r" b="b"/>
            <a:pathLst>
              <a:path w="392429" h="268604">
                <a:moveTo>
                  <a:pt x="4848" y="0"/>
                </a:moveTo>
                <a:lnTo>
                  <a:pt x="0" y="3664"/>
                </a:lnTo>
                <a:lnTo>
                  <a:pt x="0" y="38093"/>
                </a:lnTo>
                <a:lnTo>
                  <a:pt x="4848" y="47349"/>
                </a:lnTo>
                <a:lnTo>
                  <a:pt x="387485" y="268264"/>
                </a:lnTo>
                <a:lnTo>
                  <a:pt x="392323" y="264599"/>
                </a:lnTo>
                <a:lnTo>
                  <a:pt x="392323" y="230171"/>
                </a:lnTo>
                <a:lnTo>
                  <a:pt x="387485" y="220925"/>
                </a:lnTo>
                <a:lnTo>
                  <a:pt x="4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4">
            <a:extLst>
              <a:ext uri="{FF2B5EF4-FFF2-40B4-BE49-F238E27FC236}">
                <a16:creationId xmlns:a16="http://schemas.microsoft.com/office/drawing/2014/main" id="{973C2B54-8FC9-FF4A-91D9-370A4E146B00}"/>
              </a:ext>
            </a:extLst>
          </p:cNvPr>
          <p:cNvSpPr/>
          <p:nvPr/>
        </p:nvSpPr>
        <p:spPr>
          <a:xfrm>
            <a:off x="6612868" y="2856839"/>
            <a:ext cx="1103537" cy="132808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5">
            <a:extLst>
              <a:ext uri="{FF2B5EF4-FFF2-40B4-BE49-F238E27FC236}">
                <a16:creationId xmlns:a16="http://schemas.microsoft.com/office/drawing/2014/main" id="{BB221542-DB65-F24A-966E-E36AD0D93B81}"/>
              </a:ext>
            </a:extLst>
          </p:cNvPr>
          <p:cNvSpPr/>
          <p:nvPr/>
        </p:nvSpPr>
        <p:spPr>
          <a:xfrm>
            <a:off x="9496688" y="3901202"/>
            <a:ext cx="110666" cy="14261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6">
            <a:extLst>
              <a:ext uri="{FF2B5EF4-FFF2-40B4-BE49-F238E27FC236}">
                <a16:creationId xmlns:a16="http://schemas.microsoft.com/office/drawing/2014/main" id="{A65D1466-7E9C-F849-8792-FA605F5D899C}"/>
              </a:ext>
            </a:extLst>
          </p:cNvPr>
          <p:cNvSpPr/>
          <p:nvPr/>
        </p:nvSpPr>
        <p:spPr>
          <a:xfrm>
            <a:off x="9503849" y="3908220"/>
            <a:ext cx="96332" cy="12858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7">
            <a:extLst>
              <a:ext uri="{FF2B5EF4-FFF2-40B4-BE49-F238E27FC236}">
                <a16:creationId xmlns:a16="http://schemas.microsoft.com/office/drawing/2014/main" id="{216B8D4F-A5CD-524A-8200-5438B4CEF6A6}"/>
              </a:ext>
            </a:extLst>
          </p:cNvPr>
          <p:cNvSpPr/>
          <p:nvPr/>
        </p:nvSpPr>
        <p:spPr>
          <a:xfrm>
            <a:off x="9329717" y="3804802"/>
            <a:ext cx="110656" cy="14260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8">
            <a:extLst>
              <a:ext uri="{FF2B5EF4-FFF2-40B4-BE49-F238E27FC236}">
                <a16:creationId xmlns:a16="http://schemas.microsoft.com/office/drawing/2014/main" id="{C44BA04E-DA86-3841-8B19-F71BC18A90C0}"/>
              </a:ext>
            </a:extLst>
          </p:cNvPr>
          <p:cNvSpPr/>
          <p:nvPr/>
        </p:nvSpPr>
        <p:spPr>
          <a:xfrm>
            <a:off x="9336890" y="3811815"/>
            <a:ext cx="96332" cy="12857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89">
            <a:extLst>
              <a:ext uri="{FF2B5EF4-FFF2-40B4-BE49-F238E27FC236}">
                <a16:creationId xmlns:a16="http://schemas.microsoft.com/office/drawing/2014/main" id="{7CD430D5-7863-2D47-A01B-39530493BB75}"/>
              </a:ext>
            </a:extLst>
          </p:cNvPr>
          <p:cNvSpPr/>
          <p:nvPr/>
        </p:nvSpPr>
        <p:spPr>
          <a:xfrm>
            <a:off x="9162745" y="3708395"/>
            <a:ext cx="110656" cy="14261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0">
            <a:extLst>
              <a:ext uri="{FF2B5EF4-FFF2-40B4-BE49-F238E27FC236}">
                <a16:creationId xmlns:a16="http://schemas.microsoft.com/office/drawing/2014/main" id="{280E3C4E-037D-FA4B-A372-CF3B875433C9}"/>
              </a:ext>
            </a:extLst>
          </p:cNvPr>
          <p:cNvSpPr/>
          <p:nvPr/>
        </p:nvSpPr>
        <p:spPr>
          <a:xfrm>
            <a:off x="9169911" y="3715420"/>
            <a:ext cx="96300" cy="12857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1">
            <a:extLst>
              <a:ext uri="{FF2B5EF4-FFF2-40B4-BE49-F238E27FC236}">
                <a16:creationId xmlns:a16="http://schemas.microsoft.com/office/drawing/2014/main" id="{64138076-8E11-AF49-AEE1-979DF4E40739}"/>
              </a:ext>
            </a:extLst>
          </p:cNvPr>
          <p:cNvSpPr/>
          <p:nvPr/>
        </p:nvSpPr>
        <p:spPr>
          <a:xfrm>
            <a:off x="7810895" y="2624469"/>
            <a:ext cx="822481" cy="104620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2">
            <a:extLst>
              <a:ext uri="{FF2B5EF4-FFF2-40B4-BE49-F238E27FC236}">
                <a16:creationId xmlns:a16="http://schemas.microsoft.com/office/drawing/2014/main" id="{2407231C-40F8-C144-87AD-B173EE96CE41}"/>
              </a:ext>
            </a:extLst>
          </p:cNvPr>
          <p:cNvSpPr/>
          <p:nvPr/>
        </p:nvSpPr>
        <p:spPr>
          <a:xfrm>
            <a:off x="7971052" y="2975024"/>
            <a:ext cx="212725" cy="257810"/>
          </a:xfrm>
          <a:custGeom>
            <a:avLst/>
            <a:gdLst/>
            <a:ahLst/>
            <a:cxnLst/>
            <a:rect l="l" t="t" r="r" b="b"/>
            <a:pathLst>
              <a:path w="212725" h="257810">
                <a:moveTo>
                  <a:pt x="38977" y="0"/>
                </a:moveTo>
                <a:lnTo>
                  <a:pt x="12933" y="8536"/>
                </a:lnTo>
                <a:lnTo>
                  <a:pt x="0" y="35123"/>
                </a:lnTo>
                <a:lnTo>
                  <a:pt x="1524" y="73990"/>
                </a:lnTo>
                <a:lnTo>
                  <a:pt x="18852" y="119368"/>
                </a:lnTo>
                <a:lnTo>
                  <a:pt x="56337" y="182584"/>
                </a:lnTo>
                <a:lnTo>
                  <a:pt x="99729" y="250494"/>
                </a:lnTo>
                <a:lnTo>
                  <a:pt x="110703" y="257332"/>
                </a:lnTo>
                <a:lnTo>
                  <a:pt x="135042" y="247288"/>
                </a:lnTo>
                <a:lnTo>
                  <a:pt x="175806" y="228672"/>
                </a:lnTo>
                <a:lnTo>
                  <a:pt x="208205" y="201212"/>
                </a:lnTo>
                <a:lnTo>
                  <a:pt x="212684" y="176134"/>
                </a:lnTo>
                <a:lnTo>
                  <a:pt x="209027" y="145785"/>
                </a:lnTo>
                <a:lnTo>
                  <a:pt x="179226" y="83747"/>
                </a:lnTo>
                <a:lnTo>
                  <a:pt x="137820" y="56898"/>
                </a:lnTo>
                <a:lnTo>
                  <a:pt x="104944" y="56898"/>
                </a:lnTo>
                <a:lnTo>
                  <a:pt x="90023" y="34825"/>
                </a:lnTo>
                <a:lnTo>
                  <a:pt x="74281" y="17215"/>
                </a:lnTo>
                <a:lnTo>
                  <a:pt x="57379" y="5222"/>
                </a:lnTo>
                <a:lnTo>
                  <a:pt x="38977" y="0"/>
                </a:lnTo>
                <a:close/>
              </a:path>
              <a:path w="212725" h="257810">
                <a:moveTo>
                  <a:pt x="132047" y="54785"/>
                </a:moveTo>
                <a:lnTo>
                  <a:pt x="104944" y="56898"/>
                </a:lnTo>
                <a:lnTo>
                  <a:pt x="137820" y="56898"/>
                </a:lnTo>
                <a:lnTo>
                  <a:pt x="132047" y="547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3">
            <a:extLst>
              <a:ext uri="{FF2B5EF4-FFF2-40B4-BE49-F238E27FC236}">
                <a16:creationId xmlns:a16="http://schemas.microsoft.com/office/drawing/2014/main" id="{BB74029C-D5EF-1643-B008-9B09127BE257}"/>
              </a:ext>
            </a:extLst>
          </p:cNvPr>
          <p:cNvSpPr/>
          <p:nvPr/>
        </p:nvSpPr>
        <p:spPr>
          <a:xfrm>
            <a:off x="8276928" y="3196349"/>
            <a:ext cx="62230" cy="151765"/>
          </a:xfrm>
          <a:custGeom>
            <a:avLst/>
            <a:gdLst/>
            <a:ahLst/>
            <a:cxnLst/>
            <a:rect l="l" t="t" r="r" b="b"/>
            <a:pathLst>
              <a:path w="62229" h="151764">
                <a:moveTo>
                  <a:pt x="9130" y="0"/>
                </a:moveTo>
                <a:lnTo>
                  <a:pt x="2481" y="471"/>
                </a:lnTo>
                <a:lnTo>
                  <a:pt x="0" y="14303"/>
                </a:lnTo>
                <a:lnTo>
                  <a:pt x="3779" y="21224"/>
                </a:lnTo>
                <a:lnTo>
                  <a:pt x="24512" y="32501"/>
                </a:lnTo>
                <a:lnTo>
                  <a:pt x="31412" y="33779"/>
                </a:lnTo>
                <a:lnTo>
                  <a:pt x="31465" y="127933"/>
                </a:lnTo>
                <a:lnTo>
                  <a:pt x="52710" y="151293"/>
                </a:lnTo>
                <a:lnTo>
                  <a:pt x="60919" y="149461"/>
                </a:lnTo>
                <a:lnTo>
                  <a:pt x="61070" y="143116"/>
                </a:lnTo>
                <a:lnTo>
                  <a:pt x="61615" y="114703"/>
                </a:lnTo>
                <a:lnTo>
                  <a:pt x="61796" y="84181"/>
                </a:lnTo>
                <a:lnTo>
                  <a:pt x="61635" y="53458"/>
                </a:lnTo>
                <a:lnTo>
                  <a:pt x="61273" y="28250"/>
                </a:lnTo>
                <a:lnTo>
                  <a:pt x="61202" y="14868"/>
                </a:lnTo>
                <a:lnTo>
                  <a:pt x="54218" y="6931"/>
                </a:lnTo>
                <a:lnTo>
                  <a:pt x="40212" y="3597"/>
                </a:lnTo>
                <a:lnTo>
                  <a:pt x="29521" y="1435"/>
                </a:lnTo>
                <a:lnTo>
                  <a:pt x="19094" y="93"/>
                </a:lnTo>
                <a:lnTo>
                  <a:pt x="91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4">
            <a:extLst>
              <a:ext uri="{FF2B5EF4-FFF2-40B4-BE49-F238E27FC236}">
                <a16:creationId xmlns:a16="http://schemas.microsoft.com/office/drawing/2014/main" id="{27B0138A-378E-284D-A592-473476B6DB84}"/>
              </a:ext>
            </a:extLst>
          </p:cNvPr>
          <p:cNvSpPr/>
          <p:nvPr/>
        </p:nvSpPr>
        <p:spPr>
          <a:xfrm>
            <a:off x="7810921" y="2694593"/>
            <a:ext cx="686769" cy="57124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5">
            <a:extLst>
              <a:ext uri="{FF2B5EF4-FFF2-40B4-BE49-F238E27FC236}">
                <a16:creationId xmlns:a16="http://schemas.microsoft.com/office/drawing/2014/main" id="{56B696E6-5424-E34A-811C-F4A123836389}"/>
              </a:ext>
            </a:extLst>
          </p:cNvPr>
          <p:cNvSpPr/>
          <p:nvPr/>
        </p:nvSpPr>
        <p:spPr>
          <a:xfrm>
            <a:off x="7792875" y="4398101"/>
            <a:ext cx="737139" cy="103123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6">
            <a:extLst>
              <a:ext uri="{FF2B5EF4-FFF2-40B4-BE49-F238E27FC236}">
                <a16:creationId xmlns:a16="http://schemas.microsoft.com/office/drawing/2014/main" id="{E3657F6F-4BDA-2043-A48D-B0139D0F8BBD}"/>
              </a:ext>
            </a:extLst>
          </p:cNvPr>
          <p:cNvSpPr/>
          <p:nvPr/>
        </p:nvSpPr>
        <p:spPr>
          <a:xfrm>
            <a:off x="8186187" y="4891285"/>
            <a:ext cx="110656" cy="1426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7">
            <a:extLst>
              <a:ext uri="{FF2B5EF4-FFF2-40B4-BE49-F238E27FC236}">
                <a16:creationId xmlns:a16="http://schemas.microsoft.com/office/drawing/2014/main" id="{F1B99A1B-E7E2-1E4F-A418-2868179559B2}"/>
              </a:ext>
            </a:extLst>
          </p:cNvPr>
          <p:cNvSpPr/>
          <p:nvPr/>
        </p:nvSpPr>
        <p:spPr>
          <a:xfrm>
            <a:off x="8193365" y="4898306"/>
            <a:ext cx="96311" cy="12857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8">
            <a:extLst>
              <a:ext uri="{FF2B5EF4-FFF2-40B4-BE49-F238E27FC236}">
                <a16:creationId xmlns:a16="http://schemas.microsoft.com/office/drawing/2014/main" id="{DCDD50C5-AF6E-5843-BD90-23C95117843E}"/>
              </a:ext>
            </a:extLst>
          </p:cNvPr>
          <p:cNvSpPr/>
          <p:nvPr/>
        </p:nvSpPr>
        <p:spPr>
          <a:xfrm>
            <a:off x="8019215" y="4794882"/>
            <a:ext cx="110656" cy="14260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99">
            <a:extLst>
              <a:ext uri="{FF2B5EF4-FFF2-40B4-BE49-F238E27FC236}">
                <a16:creationId xmlns:a16="http://schemas.microsoft.com/office/drawing/2014/main" id="{542AA8FE-BCFF-7B4A-AA7D-EAB7B694E308}"/>
              </a:ext>
            </a:extLst>
          </p:cNvPr>
          <p:cNvSpPr/>
          <p:nvPr/>
        </p:nvSpPr>
        <p:spPr>
          <a:xfrm>
            <a:off x="8026375" y="4801900"/>
            <a:ext cx="96311" cy="12857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0">
            <a:extLst>
              <a:ext uri="{FF2B5EF4-FFF2-40B4-BE49-F238E27FC236}">
                <a16:creationId xmlns:a16="http://schemas.microsoft.com/office/drawing/2014/main" id="{ACD34A72-71A2-9047-8121-CEDDD38FBCAE}"/>
              </a:ext>
            </a:extLst>
          </p:cNvPr>
          <p:cNvSpPr/>
          <p:nvPr/>
        </p:nvSpPr>
        <p:spPr>
          <a:xfrm>
            <a:off x="7852243" y="4698483"/>
            <a:ext cx="110656" cy="14260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1">
            <a:extLst>
              <a:ext uri="{FF2B5EF4-FFF2-40B4-BE49-F238E27FC236}">
                <a16:creationId xmlns:a16="http://schemas.microsoft.com/office/drawing/2014/main" id="{A87A3703-6003-5546-AF03-41A7D2B5AE15}"/>
              </a:ext>
            </a:extLst>
          </p:cNvPr>
          <p:cNvSpPr/>
          <p:nvPr/>
        </p:nvSpPr>
        <p:spPr>
          <a:xfrm>
            <a:off x="7859448" y="4705505"/>
            <a:ext cx="96290" cy="12857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63">
            <a:extLst>
              <a:ext uri="{FF2B5EF4-FFF2-40B4-BE49-F238E27FC236}">
                <a16:creationId xmlns:a16="http://schemas.microsoft.com/office/drawing/2014/main" id="{4076D6C1-7540-F34C-A196-632E6BFBC968}"/>
              </a:ext>
            </a:extLst>
          </p:cNvPr>
          <p:cNvSpPr/>
          <p:nvPr/>
        </p:nvSpPr>
        <p:spPr>
          <a:xfrm>
            <a:off x="1015425" y="1766573"/>
            <a:ext cx="3303213" cy="230546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01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40">
            <a:extLst>
              <a:ext uri="{FF2B5EF4-FFF2-40B4-BE49-F238E27FC236}">
                <a16:creationId xmlns:a16="http://schemas.microsoft.com/office/drawing/2014/main" id="{3340F6E3-3E1D-1748-9051-26E7F369981F}"/>
              </a:ext>
            </a:extLst>
          </p:cNvPr>
          <p:cNvSpPr txBox="1"/>
          <p:nvPr/>
        </p:nvSpPr>
        <p:spPr>
          <a:xfrm>
            <a:off x="580820" y="153344"/>
            <a:ext cx="5031309" cy="18416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720"/>
              </a:lnSpc>
              <a:spcBef>
                <a:spcPts val="130"/>
              </a:spcBef>
            </a:pPr>
            <a:r>
              <a:rPr lang="tr-TR" sz="2400" spc="5" dirty="0">
                <a:latin typeface="Impact"/>
                <a:cs typeface="Impact"/>
              </a:rPr>
              <a:t>AKTIV</a:t>
            </a:r>
            <a:r>
              <a:rPr lang="tr-TR" sz="2800" spc="5" dirty="0">
                <a:latin typeface="Impact"/>
                <a:cs typeface="Impact"/>
              </a:rPr>
              <a:t> </a:t>
            </a:r>
            <a:r>
              <a:rPr lang="tr-TR" sz="2400" spc="5" dirty="0">
                <a:latin typeface="Impact"/>
                <a:cs typeface="Impact"/>
              </a:rPr>
              <a:t>SEIN IM</a:t>
            </a:r>
            <a:endParaRPr lang="de-DE" sz="2400" dirty="0">
              <a:latin typeface="Impact"/>
              <a:cs typeface="Impact"/>
            </a:endParaRPr>
          </a:p>
          <a:p>
            <a:pPr marL="12700">
              <a:lnSpc>
                <a:spcPts val="5480"/>
              </a:lnSpc>
            </a:pPr>
            <a:r>
              <a:rPr lang="tr-TR" sz="4000" dirty="0">
                <a:solidFill>
                  <a:srgbClr val="92D050"/>
                </a:solidFill>
                <a:latin typeface="Impact"/>
                <a:cs typeface="Impact"/>
              </a:rPr>
              <a:t>INTERNET</a:t>
            </a:r>
            <a:endParaRPr lang="de-DE"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6510" marR="5080">
              <a:lnSpc>
                <a:spcPct val="102299"/>
              </a:lnSpc>
              <a:spcBef>
                <a:spcPts val="975"/>
              </a:spcBef>
            </a:pPr>
            <a:r>
              <a:rPr lang="de-DE" sz="1300" spc="20" dirty="0">
                <a:latin typeface="Arial"/>
                <a:cs typeface="Arial"/>
              </a:rPr>
              <a:t>Es gibt verschiedene </a:t>
            </a:r>
            <a:r>
              <a:rPr lang="de-DE" sz="1300" spc="20" dirty="0" err="1">
                <a:latin typeface="Arial"/>
                <a:cs typeface="Arial"/>
              </a:rPr>
              <a:t>Social</a:t>
            </a:r>
            <a:r>
              <a:rPr lang="de-DE" sz="1300" spc="20" dirty="0">
                <a:latin typeface="Arial"/>
                <a:cs typeface="Arial"/>
              </a:rPr>
              <a:t> Media Plattformen im Netz</a:t>
            </a:r>
            <a:r>
              <a:rPr lang="de-DE" sz="1300" spc="5" dirty="0">
                <a:latin typeface="Arial"/>
                <a:cs typeface="Arial"/>
              </a:rPr>
              <a:t>.</a:t>
            </a:r>
            <a:r>
              <a:rPr lang="de-DE" sz="1300" spc="-20" dirty="0">
                <a:latin typeface="Arial"/>
                <a:cs typeface="Arial"/>
              </a:rPr>
              <a:t> </a:t>
            </a:r>
            <a:r>
              <a:rPr lang="de-DE" sz="1300" b="1" spc="-30" dirty="0">
                <a:latin typeface="Arial"/>
                <a:cs typeface="Arial"/>
              </a:rPr>
              <a:t>Facebook,</a:t>
            </a:r>
            <a:r>
              <a:rPr lang="de-DE" sz="1300" b="1" spc="-125" dirty="0">
                <a:latin typeface="Arial"/>
                <a:cs typeface="Arial"/>
              </a:rPr>
              <a:t> </a:t>
            </a:r>
            <a:r>
              <a:rPr lang="de-DE" sz="1300" b="1" spc="-65" dirty="0">
                <a:latin typeface="Arial"/>
                <a:cs typeface="Arial"/>
              </a:rPr>
              <a:t>You</a:t>
            </a:r>
            <a:r>
              <a:rPr lang="de-DE" sz="1300" b="1" spc="-30" dirty="0">
                <a:latin typeface="Arial"/>
                <a:cs typeface="Arial"/>
              </a:rPr>
              <a:t>Tube, </a:t>
            </a:r>
            <a:r>
              <a:rPr lang="de-DE" sz="1300" b="1" spc="-35" dirty="0">
                <a:latin typeface="Arial"/>
                <a:cs typeface="Arial"/>
              </a:rPr>
              <a:t>Instagram…</a:t>
            </a:r>
            <a:r>
              <a:rPr lang="de-DE" sz="1300" spc="-35" dirty="0">
                <a:latin typeface="Arial"/>
                <a:cs typeface="Arial"/>
              </a:rPr>
              <a:t> </a:t>
            </a:r>
            <a:r>
              <a:rPr lang="de-DE" sz="1300" spc="-10" dirty="0">
                <a:latin typeface="Arial"/>
                <a:cs typeface="Arial"/>
              </a:rPr>
              <a:t>Sinnvoll ist es wenn du </a:t>
            </a:r>
            <a:r>
              <a:rPr lang="de-DE" sz="1300" b="1" spc="-10" dirty="0">
                <a:latin typeface="Arial"/>
                <a:cs typeface="Arial"/>
              </a:rPr>
              <a:t>2 </a:t>
            </a:r>
            <a:r>
              <a:rPr lang="de-DE" sz="1300" spc="-10" dirty="0">
                <a:latin typeface="Arial"/>
                <a:cs typeface="Arial"/>
              </a:rPr>
              <a:t>davon benützt das du </a:t>
            </a:r>
            <a:r>
              <a:rPr lang="de-DE" sz="1300" b="1" spc="-10" dirty="0">
                <a:latin typeface="Arial"/>
                <a:cs typeface="Arial"/>
              </a:rPr>
              <a:t>dein Geschäft aktiv </a:t>
            </a:r>
            <a:r>
              <a:rPr lang="de-DE" sz="1300" spc="-10" dirty="0">
                <a:latin typeface="Arial"/>
                <a:cs typeface="Arial"/>
              </a:rPr>
              <a:t>arbeiten kannst.</a:t>
            </a:r>
            <a:endParaRPr lang="de-DE" sz="1300" dirty="0">
              <a:latin typeface="Arial"/>
              <a:cs typeface="Arial"/>
            </a:endParaRP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AFBA8D9A-1A6F-9C40-8684-55364F2C730D}"/>
              </a:ext>
            </a:extLst>
          </p:cNvPr>
          <p:cNvSpPr/>
          <p:nvPr/>
        </p:nvSpPr>
        <p:spPr>
          <a:xfrm>
            <a:off x="6096000" y="153344"/>
            <a:ext cx="6096000" cy="1871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lnSpc>
                <a:spcPts val="2720"/>
              </a:lnSpc>
              <a:spcBef>
                <a:spcPts val="130"/>
              </a:spcBef>
            </a:pPr>
            <a:r>
              <a:rPr lang="de-DE" sz="2400" spc="5" dirty="0">
                <a:latin typeface="Impact"/>
                <a:cs typeface="Impact"/>
              </a:rPr>
              <a:t>SOCIAL MEDIA</a:t>
            </a:r>
            <a:endParaRPr lang="de-DE" sz="2400" dirty="0">
              <a:latin typeface="Impact"/>
              <a:cs typeface="Impact"/>
            </a:endParaRPr>
          </a:p>
          <a:p>
            <a:pPr marL="12700">
              <a:lnSpc>
                <a:spcPts val="5480"/>
              </a:lnSpc>
            </a:pPr>
            <a:r>
              <a:rPr lang="de-DE" sz="4000" spc="5" dirty="0">
                <a:solidFill>
                  <a:srgbClr val="92D050"/>
                </a:solidFill>
                <a:latin typeface="Impact"/>
                <a:cs typeface="Impact"/>
              </a:rPr>
              <a:t>WOCHEN</a:t>
            </a:r>
            <a:r>
              <a:rPr lang="de-DE" sz="4000" spc="65" dirty="0">
                <a:solidFill>
                  <a:srgbClr val="92D050"/>
                </a:solidFill>
                <a:latin typeface="Impact"/>
                <a:cs typeface="Impact"/>
              </a:rPr>
              <a:t>PLAN</a:t>
            </a:r>
            <a:endParaRPr lang="de-DE"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6510" marR="5080">
              <a:lnSpc>
                <a:spcPct val="102299"/>
              </a:lnSpc>
              <a:spcBef>
                <a:spcPts val="975"/>
              </a:spcBef>
            </a:pPr>
            <a:r>
              <a:rPr lang="de-DE" sz="1300" b="1" spc="5" dirty="0">
                <a:latin typeface="Arial"/>
                <a:cs typeface="Arial"/>
              </a:rPr>
              <a:t>Sinnvoll</a:t>
            </a:r>
            <a:r>
              <a:rPr lang="de-DE" sz="1300" spc="5" dirty="0">
                <a:latin typeface="Arial"/>
                <a:cs typeface="Arial"/>
              </a:rPr>
              <a:t> wäre wenn du deine </a:t>
            </a:r>
            <a:r>
              <a:rPr lang="de-DE" sz="1300" b="1" spc="5" dirty="0" err="1">
                <a:latin typeface="Arial"/>
                <a:cs typeface="Arial"/>
              </a:rPr>
              <a:t>Postings</a:t>
            </a:r>
            <a:r>
              <a:rPr lang="de-DE" sz="1300" spc="5" dirty="0">
                <a:latin typeface="Arial"/>
                <a:cs typeface="Arial"/>
              </a:rPr>
              <a:t> vorher planst und dementsprechend dir die Zeit nimmst </a:t>
            </a:r>
            <a:r>
              <a:rPr lang="de-DE" sz="1300" b="1" spc="5" dirty="0">
                <a:latin typeface="Arial"/>
                <a:cs typeface="Arial"/>
              </a:rPr>
              <a:t>sie zu gestalten</a:t>
            </a:r>
            <a:r>
              <a:rPr lang="de-DE" sz="1300" spc="5" dirty="0">
                <a:latin typeface="Arial"/>
                <a:cs typeface="Arial"/>
              </a:rPr>
              <a:t>, somit bekommst </a:t>
            </a:r>
            <a:r>
              <a:rPr lang="de-DE" sz="1300" b="1" spc="5" dirty="0">
                <a:latin typeface="Arial"/>
                <a:cs typeface="Arial"/>
              </a:rPr>
              <a:t>mehr </a:t>
            </a:r>
            <a:r>
              <a:rPr lang="de-DE" sz="1300" b="1" spc="5" dirty="0" err="1">
                <a:latin typeface="Arial"/>
                <a:cs typeface="Arial"/>
              </a:rPr>
              <a:t>likes</a:t>
            </a:r>
            <a:r>
              <a:rPr lang="de-DE" sz="1300" b="1" spc="5" dirty="0">
                <a:latin typeface="Arial"/>
                <a:cs typeface="Arial"/>
              </a:rPr>
              <a:t> </a:t>
            </a:r>
            <a:r>
              <a:rPr lang="de-DE" sz="1300" spc="5" dirty="0">
                <a:latin typeface="Arial"/>
                <a:cs typeface="Arial"/>
              </a:rPr>
              <a:t>und Menschen spüren das du </a:t>
            </a:r>
            <a:r>
              <a:rPr lang="de-DE" sz="1300" b="1" spc="5" dirty="0">
                <a:latin typeface="Arial"/>
                <a:cs typeface="Arial"/>
              </a:rPr>
              <a:t>nicht einfach spontan </a:t>
            </a:r>
            <a:r>
              <a:rPr lang="de-DE" sz="1300" spc="5" dirty="0">
                <a:latin typeface="Arial"/>
                <a:cs typeface="Arial"/>
              </a:rPr>
              <a:t>was gepostet hast</a:t>
            </a:r>
            <a:r>
              <a:rPr lang="de-DE" sz="1300" spc="-10" dirty="0">
                <a:latin typeface="Arial"/>
                <a:cs typeface="Arial"/>
              </a:rPr>
              <a:t>.</a:t>
            </a:r>
            <a:endParaRPr lang="de-DE" sz="1300" dirty="0">
              <a:latin typeface="Arial"/>
              <a:cs typeface="Arial"/>
            </a:endParaRPr>
          </a:p>
        </p:txBody>
      </p:sp>
      <p:sp>
        <p:nvSpPr>
          <p:cNvPr id="104" name="object 38">
            <a:extLst>
              <a:ext uri="{FF2B5EF4-FFF2-40B4-BE49-F238E27FC236}">
                <a16:creationId xmlns:a16="http://schemas.microsoft.com/office/drawing/2014/main" id="{A23B2C4F-B680-F44B-80DD-E760A993601C}"/>
              </a:ext>
            </a:extLst>
          </p:cNvPr>
          <p:cNvSpPr txBox="1"/>
          <p:nvPr/>
        </p:nvSpPr>
        <p:spPr>
          <a:xfrm>
            <a:off x="580820" y="2178427"/>
            <a:ext cx="5202760" cy="18841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58419">
              <a:lnSpc>
                <a:spcPts val="2720"/>
              </a:lnSpc>
              <a:spcBef>
                <a:spcPts val="130"/>
              </a:spcBef>
            </a:pPr>
            <a:r>
              <a:rPr lang="tr-TR" sz="2400" spc="5" dirty="0">
                <a:latin typeface="Impact"/>
                <a:cs typeface="Impact"/>
              </a:rPr>
              <a:t>WERDE ZUR MARKE IN</a:t>
            </a:r>
            <a:endParaRPr sz="2400" dirty="0">
              <a:latin typeface="Impact"/>
              <a:cs typeface="Impact"/>
            </a:endParaRPr>
          </a:p>
          <a:p>
            <a:pPr marL="57785">
              <a:lnSpc>
                <a:spcPts val="5480"/>
              </a:lnSpc>
            </a:pPr>
            <a:r>
              <a:rPr lang="tr-TR" sz="4000" dirty="0">
                <a:solidFill>
                  <a:srgbClr val="92D050"/>
                </a:solidFill>
                <a:latin typeface="Impact"/>
                <a:cs typeface="Impact"/>
              </a:rPr>
              <a:t>DEINEM PROFIL</a:t>
            </a:r>
            <a:endParaRPr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2700" marR="5080">
              <a:lnSpc>
                <a:spcPct val="102299"/>
              </a:lnSpc>
              <a:spcBef>
                <a:spcPts val="110"/>
              </a:spcBef>
            </a:pPr>
            <a:r>
              <a:rPr lang="tr-TR" sz="1300" spc="-10" dirty="0">
                <a:latin typeface="Arial"/>
                <a:cs typeface="Arial"/>
              </a:rPr>
              <a:t>Man </a:t>
            </a:r>
            <a:r>
              <a:rPr lang="tr-TR" sz="1300" spc="-10" dirty="0" err="1">
                <a:latin typeface="Arial"/>
                <a:cs typeface="Arial"/>
              </a:rPr>
              <a:t>weiss</a:t>
            </a:r>
            <a:r>
              <a:rPr lang="tr-TR" sz="1300" spc="-10" dirty="0">
                <a:latin typeface="Arial"/>
                <a:cs typeface="Arial"/>
              </a:rPr>
              <a:t> </a:t>
            </a:r>
            <a:r>
              <a:rPr lang="tr-TR" sz="1300" spc="-10" dirty="0" err="1">
                <a:latin typeface="Arial"/>
                <a:cs typeface="Arial"/>
              </a:rPr>
              <a:t>heutzutage</a:t>
            </a:r>
            <a:r>
              <a:rPr lang="tr-TR" sz="1300" spc="-10" dirty="0">
                <a:latin typeface="Arial"/>
                <a:cs typeface="Arial"/>
              </a:rPr>
              <a:t> </a:t>
            </a:r>
            <a:r>
              <a:rPr lang="tr-TR" sz="1300" spc="-10" dirty="0" err="1">
                <a:latin typeface="Arial"/>
                <a:cs typeface="Arial"/>
              </a:rPr>
              <a:t>das</a:t>
            </a:r>
            <a:r>
              <a:rPr lang="tr-TR" sz="1300" spc="-10" dirty="0">
                <a:latin typeface="Arial"/>
                <a:cs typeface="Arial"/>
              </a:rPr>
              <a:t> </a:t>
            </a:r>
            <a:r>
              <a:rPr lang="tr-TR" sz="1300" spc="-10" dirty="0" err="1">
                <a:latin typeface="Arial"/>
                <a:cs typeface="Arial"/>
              </a:rPr>
              <a:t>andere</a:t>
            </a:r>
            <a:r>
              <a:rPr lang="tr-TR" sz="1300" spc="-10" dirty="0">
                <a:latin typeface="Arial"/>
                <a:cs typeface="Arial"/>
              </a:rPr>
              <a:t> </a:t>
            </a:r>
            <a:r>
              <a:rPr lang="tr-TR" sz="1300" spc="-10" dirty="0" err="1">
                <a:latin typeface="Arial"/>
                <a:cs typeface="Arial"/>
              </a:rPr>
              <a:t>Marken</a:t>
            </a:r>
            <a:r>
              <a:rPr lang="tr-TR" sz="1300" spc="-10" dirty="0">
                <a:latin typeface="Arial"/>
                <a:cs typeface="Arial"/>
              </a:rPr>
              <a:t> min. </a:t>
            </a:r>
            <a:r>
              <a:rPr lang="tr-TR" sz="1300" b="1" spc="-10" dirty="0">
                <a:latin typeface="Arial"/>
                <a:cs typeface="Arial"/>
              </a:rPr>
              <a:t>2 </a:t>
            </a:r>
            <a:r>
              <a:rPr lang="tr-TR" sz="1300" b="1" spc="-10" dirty="0" err="1">
                <a:latin typeface="Arial"/>
                <a:cs typeface="Arial"/>
              </a:rPr>
              <a:t>Plattformen</a:t>
            </a:r>
            <a:r>
              <a:rPr lang="tr-TR" sz="1300" b="1" spc="-10" dirty="0">
                <a:latin typeface="Arial"/>
                <a:cs typeface="Arial"/>
              </a:rPr>
              <a:t> </a:t>
            </a:r>
            <a:r>
              <a:rPr lang="tr-TR" sz="1300" spc="-10" dirty="0" err="1">
                <a:latin typeface="Arial"/>
                <a:cs typeface="Arial"/>
              </a:rPr>
              <a:t>nützen</a:t>
            </a:r>
            <a:r>
              <a:rPr sz="1300" spc="-5" dirty="0">
                <a:latin typeface="Arial"/>
                <a:cs typeface="Arial"/>
              </a:rPr>
              <a:t>. </a:t>
            </a:r>
            <a:r>
              <a:rPr lang="tr-TR" sz="1300" spc="-5" dirty="0" err="1">
                <a:latin typeface="Arial"/>
                <a:cs typeface="Arial"/>
              </a:rPr>
              <a:t>Deshalb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ist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die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Konkurrenz</a:t>
            </a:r>
            <a:r>
              <a:rPr lang="tr-TR" sz="1300" spc="-5" dirty="0">
                <a:latin typeface="Arial"/>
                <a:cs typeface="Arial"/>
              </a:rPr>
              <a:t> im </a:t>
            </a:r>
            <a:r>
              <a:rPr lang="tr-TR" sz="1300" spc="-5" dirty="0" err="1">
                <a:latin typeface="Arial"/>
                <a:cs typeface="Arial"/>
              </a:rPr>
              <a:t>Netz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sehr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hoch</a:t>
            </a:r>
            <a:r>
              <a:rPr sz="1300" spc="-20" dirty="0">
                <a:latin typeface="Arial"/>
                <a:cs typeface="Arial"/>
              </a:rPr>
              <a:t>. </a:t>
            </a:r>
            <a:r>
              <a:rPr lang="tr-TR" sz="1300" spc="-15" dirty="0" err="1">
                <a:latin typeface="Arial"/>
                <a:cs typeface="Arial"/>
              </a:rPr>
              <a:t>Wenn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du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aber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Videos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und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gute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Fotos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und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Aufnahmen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von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deinen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Events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uns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Aktivitäten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teilst</a:t>
            </a:r>
            <a:r>
              <a:rPr lang="tr-TR" sz="1300" spc="-15" dirty="0">
                <a:latin typeface="Arial"/>
                <a:cs typeface="Arial"/>
              </a:rPr>
              <a:t>, </a:t>
            </a:r>
            <a:r>
              <a:rPr lang="tr-TR" sz="1300" spc="-15" dirty="0" err="1">
                <a:latin typeface="Arial"/>
                <a:cs typeface="Arial"/>
              </a:rPr>
              <a:t>wird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dein</a:t>
            </a:r>
            <a:r>
              <a:rPr lang="tr-TR" sz="1300" b="1" spc="-15" dirty="0">
                <a:latin typeface="Arial"/>
                <a:cs typeface="Arial"/>
              </a:rPr>
              <a:t> Profil </a:t>
            </a:r>
            <a:r>
              <a:rPr lang="tr-TR" sz="1300" spc="-15" dirty="0" err="1">
                <a:latin typeface="Arial"/>
                <a:cs typeface="Arial"/>
              </a:rPr>
              <a:t>immer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mehr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bekanntschaft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bekommen</a:t>
            </a:r>
            <a:r>
              <a:rPr lang="tr-TR" sz="1300" spc="-15" dirty="0">
                <a:latin typeface="Arial"/>
                <a:cs typeface="Arial"/>
              </a:rPr>
              <a:t>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6" name="object 42">
            <a:extLst>
              <a:ext uri="{FF2B5EF4-FFF2-40B4-BE49-F238E27FC236}">
                <a16:creationId xmlns:a16="http://schemas.microsoft.com/office/drawing/2014/main" id="{378579B1-38E2-B74A-B810-AF9DEA1037B4}"/>
              </a:ext>
            </a:extLst>
          </p:cNvPr>
          <p:cNvSpPr txBox="1"/>
          <p:nvPr/>
        </p:nvSpPr>
        <p:spPr>
          <a:xfrm>
            <a:off x="6220790" y="2178427"/>
            <a:ext cx="4798060" cy="206139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720"/>
              </a:lnSpc>
              <a:spcBef>
                <a:spcPts val="130"/>
              </a:spcBef>
            </a:pPr>
            <a:r>
              <a:rPr lang="tr-TR" sz="2400" spc="5" dirty="0">
                <a:latin typeface="Impact"/>
                <a:cs typeface="Impact"/>
              </a:rPr>
              <a:t>ERFOLGREICHE KOLLEGEN</a:t>
            </a:r>
            <a:endParaRPr sz="2400" dirty="0">
              <a:latin typeface="Impact"/>
              <a:cs typeface="Impact"/>
            </a:endParaRPr>
          </a:p>
          <a:p>
            <a:pPr marL="12700">
              <a:lnSpc>
                <a:spcPts val="5480"/>
              </a:lnSpc>
            </a:pPr>
            <a:r>
              <a:rPr lang="tr-TR" sz="4000" dirty="0">
                <a:solidFill>
                  <a:srgbClr val="92D050"/>
                </a:solidFill>
                <a:latin typeface="Impact"/>
                <a:cs typeface="Impact"/>
              </a:rPr>
              <a:t>ANALYSIEREN</a:t>
            </a:r>
            <a:endParaRPr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6510" marR="5080">
              <a:lnSpc>
                <a:spcPct val="102299"/>
              </a:lnSpc>
              <a:spcBef>
                <a:spcPts val="975"/>
              </a:spcBef>
            </a:pPr>
            <a:r>
              <a:rPr lang="tr-TR" sz="1300" dirty="0" err="1">
                <a:latin typeface="Arial"/>
                <a:cs typeface="Arial"/>
              </a:rPr>
              <a:t>Wie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verwenden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b="1" dirty="0" err="1">
                <a:latin typeface="Arial"/>
                <a:cs typeface="Arial"/>
              </a:rPr>
              <a:t>deine</a:t>
            </a:r>
            <a:r>
              <a:rPr lang="tr-TR" sz="1300" b="1" dirty="0">
                <a:latin typeface="Arial"/>
                <a:cs typeface="Arial"/>
              </a:rPr>
              <a:t> </a:t>
            </a:r>
            <a:r>
              <a:rPr lang="tr-TR" sz="1300" b="1" dirty="0" err="1">
                <a:latin typeface="Arial"/>
                <a:cs typeface="Arial"/>
              </a:rPr>
              <a:t>Kollegen</a:t>
            </a:r>
            <a:r>
              <a:rPr lang="tr-TR" sz="1300" b="1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die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Social</a:t>
            </a:r>
            <a:r>
              <a:rPr lang="tr-TR" sz="1300" dirty="0">
                <a:latin typeface="Arial"/>
                <a:cs typeface="Arial"/>
              </a:rPr>
              <a:t> Media </a:t>
            </a:r>
            <a:r>
              <a:rPr lang="tr-TR" sz="1300" dirty="0" err="1">
                <a:latin typeface="Arial"/>
                <a:cs typeface="Arial"/>
              </a:rPr>
              <a:t>Plattformen</a:t>
            </a:r>
            <a:r>
              <a:rPr lang="tr-TR" sz="1300" dirty="0">
                <a:latin typeface="Arial"/>
                <a:cs typeface="Arial"/>
              </a:rPr>
              <a:t>, </a:t>
            </a:r>
            <a:r>
              <a:rPr lang="tr-TR" sz="1300" dirty="0" err="1">
                <a:latin typeface="Arial"/>
                <a:cs typeface="Arial"/>
              </a:rPr>
              <a:t>welche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Postings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machen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sie</a:t>
            </a:r>
            <a:r>
              <a:rPr lang="tr-TR" sz="1300" dirty="0">
                <a:latin typeface="Arial"/>
                <a:cs typeface="Arial"/>
              </a:rPr>
              <a:t>, </a:t>
            </a:r>
            <a:r>
              <a:rPr lang="tr-TR" sz="1300" dirty="0" err="1">
                <a:latin typeface="Arial"/>
                <a:cs typeface="Arial"/>
              </a:rPr>
              <a:t>wie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kommen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sie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zu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b="1" dirty="0" err="1">
                <a:latin typeface="Arial"/>
                <a:cs typeface="Arial"/>
              </a:rPr>
              <a:t>neuen</a:t>
            </a:r>
            <a:r>
              <a:rPr lang="tr-TR" sz="1300" b="1" dirty="0">
                <a:latin typeface="Arial"/>
                <a:cs typeface="Arial"/>
              </a:rPr>
              <a:t> </a:t>
            </a:r>
            <a:r>
              <a:rPr lang="tr-TR" sz="1300" b="1" dirty="0" err="1">
                <a:latin typeface="Arial"/>
                <a:cs typeface="Arial"/>
              </a:rPr>
              <a:t>Kunden</a:t>
            </a:r>
            <a:r>
              <a:rPr lang="tr-TR" sz="1300" dirty="0">
                <a:latin typeface="Arial"/>
                <a:cs typeface="Arial"/>
              </a:rPr>
              <a:t>. </a:t>
            </a:r>
            <a:r>
              <a:rPr lang="tr-TR" sz="1300" dirty="0" err="1">
                <a:latin typeface="Arial"/>
                <a:cs typeface="Arial"/>
              </a:rPr>
              <a:t>Wenn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du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danach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dein</a:t>
            </a:r>
            <a:r>
              <a:rPr lang="tr-TR" sz="1300" dirty="0">
                <a:latin typeface="Arial"/>
                <a:cs typeface="Arial"/>
              </a:rPr>
              <a:t> Profil </a:t>
            </a:r>
            <a:r>
              <a:rPr lang="tr-TR" sz="1300" dirty="0" err="1">
                <a:latin typeface="Arial"/>
                <a:cs typeface="Arial"/>
              </a:rPr>
              <a:t>vergleichst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kannst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du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sehen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wo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du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b="1" dirty="0" err="1">
                <a:latin typeface="Arial"/>
                <a:cs typeface="Arial"/>
              </a:rPr>
              <a:t>verbesserungen</a:t>
            </a:r>
            <a:r>
              <a:rPr lang="tr-TR" sz="1300" dirty="0">
                <a:latin typeface="Arial"/>
                <a:cs typeface="Arial"/>
              </a:rPr>
              <a:t> </a:t>
            </a:r>
            <a:r>
              <a:rPr lang="tr-TR" sz="1300" dirty="0" err="1">
                <a:latin typeface="Arial"/>
                <a:cs typeface="Arial"/>
              </a:rPr>
              <a:t>brauchst</a:t>
            </a:r>
            <a:r>
              <a:rPr lang="tr-TR" sz="1300" dirty="0">
                <a:latin typeface="Arial"/>
                <a:cs typeface="Arial"/>
              </a:rPr>
              <a:t>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8" name="object 39">
            <a:extLst>
              <a:ext uri="{FF2B5EF4-FFF2-40B4-BE49-F238E27FC236}">
                <a16:creationId xmlns:a16="http://schemas.microsoft.com/office/drawing/2014/main" id="{E06A90A0-F93B-8944-A6F4-04445330D32D}"/>
              </a:ext>
            </a:extLst>
          </p:cNvPr>
          <p:cNvSpPr txBox="1"/>
          <p:nvPr/>
        </p:nvSpPr>
        <p:spPr>
          <a:xfrm>
            <a:off x="580820" y="4527574"/>
            <a:ext cx="4958920" cy="208813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720"/>
              </a:lnSpc>
              <a:spcBef>
                <a:spcPts val="130"/>
              </a:spcBef>
            </a:pPr>
            <a:r>
              <a:rPr lang="tr-TR" sz="2400" spc="5" dirty="0">
                <a:latin typeface="Impact"/>
                <a:cs typeface="Impact"/>
              </a:rPr>
              <a:t>VERWENDUNG VON</a:t>
            </a:r>
            <a:endParaRPr sz="2400" dirty="0">
              <a:latin typeface="Impact"/>
              <a:cs typeface="Impact"/>
            </a:endParaRPr>
          </a:p>
          <a:p>
            <a:pPr marL="12700">
              <a:lnSpc>
                <a:spcPts val="5480"/>
              </a:lnSpc>
            </a:pPr>
            <a:r>
              <a:rPr lang="tr-TR" sz="4000" spc="30" dirty="0">
                <a:solidFill>
                  <a:srgbClr val="92D050"/>
                </a:solidFill>
                <a:latin typeface="Impact"/>
                <a:cs typeface="Impact"/>
              </a:rPr>
              <a:t>FOTOS UND VIDEOS</a:t>
            </a:r>
            <a:endParaRPr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6510" marR="5080">
              <a:lnSpc>
                <a:spcPct val="102299"/>
              </a:lnSpc>
              <a:spcBef>
                <a:spcPts val="110"/>
              </a:spcBef>
            </a:pPr>
            <a:r>
              <a:rPr lang="tr-TR" sz="1300" spc="-15" dirty="0" err="1">
                <a:latin typeface="Arial"/>
                <a:cs typeface="Arial"/>
              </a:rPr>
              <a:t>Menschen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die</a:t>
            </a:r>
            <a:r>
              <a:rPr lang="tr-TR" sz="1300" spc="-15" dirty="0">
                <a:latin typeface="Arial"/>
                <a:cs typeface="Arial"/>
              </a:rPr>
              <a:t> in </a:t>
            </a:r>
            <a:r>
              <a:rPr lang="tr-TR" sz="1300" spc="-15" dirty="0" err="1">
                <a:latin typeface="Arial"/>
                <a:cs typeface="Arial"/>
              </a:rPr>
              <a:t>Social</a:t>
            </a:r>
            <a:r>
              <a:rPr lang="tr-TR" sz="1300" spc="-15" dirty="0">
                <a:latin typeface="Arial"/>
                <a:cs typeface="Arial"/>
              </a:rPr>
              <a:t> Media </a:t>
            </a:r>
            <a:r>
              <a:rPr lang="tr-TR" sz="1300" spc="-15" dirty="0" err="1">
                <a:latin typeface="Arial"/>
                <a:cs typeface="Arial"/>
              </a:rPr>
              <a:t>ihre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Zeit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verbringen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fokussieren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sich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mehr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auf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Videos</a:t>
            </a:r>
            <a:r>
              <a:rPr lang="tr-TR" sz="1300" b="1" spc="-15" dirty="0">
                <a:latin typeface="Arial"/>
                <a:cs typeface="Arial"/>
              </a:rPr>
              <a:t> &amp; </a:t>
            </a:r>
            <a:r>
              <a:rPr lang="tr-TR" sz="1300" b="1" spc="-15" dirty="0" err="1">
                <a:latin typeface="Arial"/>
                <a:cs typeface="Arial"/>
              </a:rPr>
              <a:t>Fotos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anstatt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auf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lange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Texte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die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sie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nie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lesen</a:t>
            </a:r>
            <a:r>
              <a:rPr lang="tr-TR" sz="1300" spc="-15" dirty="0">
                <a:latin typeface="Arial"/>
                <a:cs typeface="Arial"/>
              </a:rPr>
              <a:t>. </a:t>
            </a:r>
            <a:r>
              <a:rPr lang="tr-TR" sz="1300" spc="-15" dirty="0" err="1">
                <a:latin typeface="Arial"/>
                <a:cs typeface="Arial"/>
              </a:rPr>
              <a:t>Deshalb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ist</a:t>
            </a:r>
            <a:r>
              <a:rPr lang="tr-TR" sz="1300" spc="-15" dirty="0">
                <a:latin typeface="Arial"/>
                <a:cs typeface="Arial"/>
              </a:rPr>
              <a:t> es </a:t>
            </a:r>
            <a:r>
              <a:rPr lang="tr-TR" sz="1300" spc="-15" dirty="0" err="1">
                <a:latin typeface="Arial"/>
                <a:cs typeface="Arial"/>
              </a:rPr>
              <a:t>umso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wichtiger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schöne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Fotos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und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gute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Videos</a:t>
            </a:r>
            <a:r>
              <a:rPr lang="tr-TR" sz="1300" b="1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zu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teilen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damit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man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seine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Follower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auf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seinem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b="1" spc="-15" dirty="0" err="1">
                <a:latin typeface="Arial"/>
                <a:cs typeface="Arial"/>
              </a:rPr>
              <a:t>eigenen</a:t>
            </a:r>
            <a:r>
              <a:rPr lang="tr-TR" sz="1300" b="1" spc="-15" dirty="0">
                <a:latin typeface="Arial"/>
                <a:cs typeface="Arial"/>
              </a:rPr>
              <a:t> Profil </a:t>
            </a:r>
            <a:r>
              <a:rPr lang="tr-TR" sz="1300" b="1" spc="-15" dirty="0" err="1">
                <a:latin typeface="Arial"/>
                <a:cs typeface="Arial"/>
              </a:rPr>
              <a:t>halten</a:t>
            </a:r>
            <a:r>
              <a:rPr lang="tr-TR" sz="1300" spc="-15" dirty="0">
                <a:latin typeface="Arial"/>
                <a:cs typeface="Arial"/>
              </a:rPr>
              <a:t> </a:t>
            </a:r>
            <a:r>
              <a:rPr lang="tr-TR" sz="1300" spc="-15" dirty="0" err="1">
                <a:latin typeface="Arial"/>
                <a:cs typeface="Arial"/>
              </a:rPr>
              <a:t>kann</a:t>
            </a:r>
            <a:r>
              <a:rPr lang="tr-TR" sz="1300" spc="-15" dirty="0">
                <a:latin typeface="Arial"/>
                <a:cs typeface="Arial"/>
              </a:rPr>
              <a:t>.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10" name="object 43">
            <a:extLst>
              <a:ext uri="{FF2B5EF4-FFF2-40B4-BE49-F238E27FC236}">
                <a16:creationId xmlns:a16="http://schemas.microsoft.com/office/drawing/2014/main" id="{14F656F6-32D9-7D41-90D7-12CD4DA728CA}"/>
              </a:ext>
            </a:extLst>
          </p:cNvPr>
          <p:cNvSpPr txBox="1"/>
          <p:nvPr/>
        </p:nvSpPr>
        <p:spPr>
          <a:xfrm>
            <a:off x="6194438" y="4516144"/>
            <a:ext cx="4850765" cy="199952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2720"/>
              </a:lnSpc>
              <a:spcBef>
                <a:spcPts val="130"/>
              </a:spcBef>
            </a:pPr>
            <a:r>
              <a:rPr lang="tr-TR" sz="2400" spc="5" dirty="0">
                <a:latin typeface="Impact"/>
                <a:cs typeface="Impact"/>
              </a:rPr>
              <a:t>ANALYSIERE DIE ZEIT</a:t>
            </a:r>
            <a:endParaRPr sz="2400" dirty="0">
              <a:latin typeface="Impact"/>
              <a:cs typeface="Impact"/>
            </a:endParaRPr>
          </a:p>
          <a:p>
            <a:pPr marL="12700">
              <a:lnSpc>
                <a:spcPts val="5480"/>
              </a:lnSpc>
            </a:pPr>
            <a:r>
              <a:rPr lang="tr-TR" sz="4000" spc="-10" dirty="0">
                <a:solidFill>
                  <a:srgbClr val="92D050"/>
                </a:solidFill>
                <a:latin typeface="Impact"/>
                <a:cs typeface="Impact"/>
              </a:rPr>
              <a:t>WANN DU POSTEST</a:t>
            </a:r>
            <a:endParaRPr sz="4000" dirty="0">
              <a:solidFill>
                <a:srgbClr val="92D050"/>
              </a:solidFill>
              <a:latin typeface="Impact"/>
              <a:cs typeface="Impact"/>
            </a:endParaRPr>
          </a:p>
          <a:p>
            <a:pPr marL="16510" marR="5080">
              <a:lnSpc>
                <a:spcPct val="102299"/>
              </a:lnSpc>
              <a:spcBef>
                <a:spcPts val="975"/>
              </a:spcBef>
            </a:pPr>
            <a:r>
              <a:rPr lang="tr-TR" sz="1300" spc="-5" dirty="0" err="1">
                <a:latin typeface="Arial"/>
                <a:cs typeface="Arial"/>
              </a:rPr>
              <a:t>Damit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möglich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viele</a:t>
            </a:r>
            <a:r>
              <a:rPr lang="tr-TR" sz="1300" b="1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Menschen</a:t>
            </a:r>
            <a:r>
              <a:rPr lang="tr-TR" sz="1300" b="1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erreichst</a:t>
            </a:r>
            <a:r>
              <a:rPr lang="tr-TR" sz="1300" spc="-5" dirty="0">
                <a:latin typeface="Arial"/>
                <a:cs typeface="Arial"/>
              </a:rPr>
              <a:t> mit </a:t>
            </a:r>
            <a:r>
              <a:rPr lang="tr-TR" sz="1300" spc="-5" dirty="0" err="1">
                <a:latin typeface="Arial"/>
                <a:cs typeface="Arial"/>
              </a:rPr>
              <a:t>deinen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Postings</a:t>
            </a:r>
            <a:r>
              <a:rPr lang="tr-TR" sz="1300" spc="-5" dirty="0">
                <a:latin typeface="Arial"/>
                <a:cs typeface="Arial"/>
              </a:rPr>
              <a:t>, </a:t>
            </a:r>
            <a:r>
              <a:rPr lang="tr-TR" sz="1300" spc="-5" dirty="0" err="1">
                <a:latin typeface="Arial"/>
                <a:cs typeface="Arial"/>
              </a:rPr>
              <a:t>solltest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du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herausfinden</a:t>
            </a:r>
            <a:r>
              <a:rPr lang="tr-TR" sz="1300" spc="-5" dirty="0">
                <a:latin typeface="Arial"/>
                <a:cs typeface="Arial"/>
              </a:rPr>
              <a:t> ‘</a:t>
            </a:r>
            <a:r>
              <a:rPr lang="tr-TR" sz="1300" spc="-5" dirty="0" err="1">
                <a:latin typeface="Arial"/>
                <a:cs typeface="Arial"/>
              </a:rPr>
              <a:t>Wann</a:t>
            </a:r>
            <a:r>
              <a:rPr lang="tr-TR" sz="1300" spc="-5" dirty="0">
                <a:latin typeface="Arial"/>
                <a:cs typeface="Arial"/>
              </a:rPr>
              <a:t>’ </a:t>
            </a:r>
            <a:r>
              <a:rPr lang="tr-TR" sz="1300" spc="-5" dirty="0" err="1">
                <a:latin typeface="Arial"/>
                <a:cs typeface="Arial"/>
              </a:rPr>
              <a:t>deine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Follower</a:t>
            </a:r>
            <a:r>
              <a:rPr lang="tr-TR" sz="1300" spc="-5" dirty="0">
                <a:latin typeface="Arial"/>
                <a:cs typeface="Arial"/>
              </a:rPr>
              <a:t> am </a:t>
            </a:r>
            <a:r>
              <a:rPr lang="tr-TR" sz="1300" spc="-5" dirty="0" err="1">
                <a:latin typeface="Arial"/>
                <a:cs typeface="Arial"/>
              </a:rPr>
              <a:t>aktivsten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sind</a:t>
            </a:r>
            <a:r>
              <a:rPr lang="tr-TR" sz="1300" spc="-5" dirty="0">
                <a:latin typeface="Arial"/>
                <a:cs typeface="Arial"/>
              </a:rPr>
              <a:t>. </a:t>
            </a:r>
            <a:r>
              <a:rPr lang="tr-TR" sz="1300" spc="-5" dirty="0" err="1">
                <a:latin typeface="Arial"/>
                <a:cs typeface="Arial"/>
              </a:rPr>
              <a:t>Das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kannst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du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herausfinden</a:t>
            </a:r>
            <a:r>
              <a:rPr lang="tr-TR" sz="1300" spc="-5" dirty="0">
                <a:latin typeface="Arial"/>
                <a:cs typeface="Arial"/>
              </a:rPr>
              <a:t> in dem </a:t>
            </a:r>
            <a:r>
              <a:rPr lang="tr-TR" sz="1300" spc="-5" dirty="0" err="1">
                <a:latin typeface="Arial"/>
                <a:cs typeface="Arial"/>
              </a:rPr>
              <a:t>du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zu</a:t>
            </a:r>
            <a:r>
              <a:rPr lang="tr-TR" sz="1300" b="1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verschiedenen</a:t>
            </a:r>
            <a:r>
              <a:rPr lang="tr-TR" sz="1300" b="1" spc="-5" dirty="0">
                <a:latin typeface="Arial"/>
                <a:cs typeface="Arial"/>
              </a:rPr>
              <a:t> </a:t>
            </a:r>
            <a:r>
              <a:rPr lang="tr-TR" sz="1300" b="1" spc="-5" dirty="0" err="1">
                <a:latin typeface="Arial"/>
                <a:cs typeface="Arial"/>
              </a:rPr>
              <a:t>Uhrzeiten</a:t>
            </a:r>
            <a:r>
              <a:rPr lang="tr-TR" sz="1300" b="1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Postings</a:t>
            </a:r>
            <a:r>
              <a:rPr lang="tr-TR" sz="1300" spc="-5" dirty="0">
                <a:latin typeface="Arial"/>
                <a:cs typeface="Arial"/>
              </a:rPr>
              <a:t> </a:t>
            </a:r>
            <a:r>
              <a:rPr lang="tr-TR" sz="1300" spc="-5" dirty="0" err="1">
                <a:latin typeface="Arial"/>
                <a:cs typeface="Arial"/>
              </a:rPr>
              <a:t>machst</a:t>
            </a:r>
            <a:r>
              <a:rPr lang="tr-TR" sz="1300" spc="-5" dirty="0">
                <a:latin typeface="Arial"/>
                <a:cs typeface="Arial"/>
              </a:rPr>
              <a:t>.</a:t>
            </a:r>
            <a:endParaRPr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995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536F4F90-A866-C744-BD01-D04FF3EFEBE0}"/>
              </a:ext>
            </a:extLst>
          </p:cNvPr>
          <p:cNvGrpSpPr/>
          <p:nvPr/>
        </p:nvGrpSpPr>
        <p:grpSpPr>
          <a:xfrm>
            <a:off x="9337317" y="2114236"/>
            <a:ext cx="2743200" cy="4470421"/>
            <a:chOff x="8801100" y="1485900"/>
            <a:chExt cx="2628900" cy="4344377"/>
          </a:xfrm>
        </p:grpSpPr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A1AAAEB2-92FF-6C40-8F91-4B70A6B37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441" b="77183"/>
            <a:stretch/>
          </p:blipFill>
          <p:spPr>
            <a:xfrm>
              <a:off x="8801100" y="1485900"/>
              <a:ext cx="2628900" cy="996497"/>
            </a:xfrm>
            <a:prstGeom prst="rect">
              <a:avLst/>
            </a:prstGeom>
          </p:spPr>
        </p:pic>
        <p:pic>
          <p:nvPicPr>
            <p:cNvPr id="57" name="Grafik 56">
              <a:extLst>
                <a:ext uri="{FF2B5EF4-FFF2-40B4-BE49-F238E27FC236}">
                  <a16:creationId xmlns:a16="http://schemas.microsoft.com/office/drawing/2014/main" id="{1CBC6DE6-B284-1040-A350-31D48E4E5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6867"/>
            <a:stretch/>
          </p:blipFill>
          <p:spPr>
            <a:xfrm>
              <a:off x="8801100" y="2406660"/>
              <a:ext cx="2628900" cy="3423617"/>
            </a:xfrm>
            <a:prstGeom prst="rect">
              <a:avLst/>
            </a:prstGeom>
          </p:spPr>
        </p:pic>
      </p:grpSp>
      <p:pic>
        <p:nvPicPr>
          <p:cNvPr id="61" name="Grafik 60">
            <a:extLst>
              <a:ext uri="{FF2B5EF4-FFF2-40B4-BE49-F238E27FC236}">
                <a16:creationId xmlns:a16="http://schemas.microsoft.com/office/drawing/2014/main" id="{A60D0BD7-8F17-BE48-96C7-5D8CDDA6FE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4" r="50175"/>
          <a:stretch/>
        </p:blipFill>
        <p:spPr>
          <a:xfrm>
            <a:off x="98512" y="2014828"/>
            <a:ext cx="3112968" cy="4334512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50000A2A-B264-ED4E-8B80-8BEC96F2A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690"/>
          <a:stretch/>
        </p:blipFill>
        <p:spPr>
          <a:xfrm>
            <a:off x="3182904" y="2043404"/>
            <a:ext cx="3095455" cy="4334512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FFCFA9B0-1FF2-5F4E-A122-B533D6F3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805" y="1552771"/>
            <a:ext cx="2717800" cy="5041900"/>
          </a:xfrm>
          <a:prstGeom prst="rect">
            <a:avLst/>
          </a:prstGeom>
        </p:spPr>
      </p:pic>
      <p:sp>
        <p:nvSpPr>
          <p:cNvPr id="68" name="Textfeld 67">
            <a:extLst>
              <a:ext uri="{FF2B5EF4-FFF2-40B4-BE49-F238E27FC236}">
                <a16:creationId xmlns:a16="http://schemas.microsoft.com/office/drawing/2014/main" id="{817D756D-B369-C74A-A8FD-B6AC8924BCF9}"/>
              </a:ext>
            </a:extLst>
          </p:cNvPr>
          <p:cNvSpPr txBox="1"/>
          <p:nvPr/>
        </p:nvSpPr>
        <p:spPr>
          <a:xfrm>
            <a:off x="343893" y="287702"/>
            <a:ext cx="5989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Impact" panose="020B0806030902050204" pitchFamily="34" charset="0"/>
              </a:rPr>
              <a:t>PROFIL BEISPIELE</a:t>
            </a:r>
          </a:p>
          <a:p>
            <a:r>
              <a:rPr lang="de-DE" sz="4000" dirty="0">
                <a:solidFill>
                  <a:srgbClr val="92D050"/>
                </a:solidFill>
                <a:latin typeface="Impact" panose="020B0806030902050204" pitchFamily="34" charset="0"/>
              </a:rPr>
              <a:t>WIE SIEHT DEIN PROFIL AUS ?</a:t>
            </a:r>
          </a:p>
        </p:txBody>
      </p:sp>
    </p:spTree>
    <p:extLst>
      <p:ext uri="{BB962C8B-B14F-4D97-AF65-F5344CB8AC3E}">
        <p14:creationId xmlns:p14="http://schemas.microsoft.com/office/powerpoint/2010/main" val="264913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21">
            <a:extLst>
              <a:ext uri="{FF2B5EF4-FFF2-40B4-BE49-F238E27FC236}">
                <a16:creationId xmlns:a16="http://schemas.microsoft.com/office/drawing/2014/main" id="{6971EFA8-D2D9-45E2-97A8-94BF836C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0" y="2351487"/>
            <a:ext cx="2762250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217488"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174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2475"/>
              </a:lnSpc>
            </a:pPr>
            <a:endParaRPr lang="de-DE" sz="2400" b="1" i="1">
              <a:solidFill>
                <a:srgbClr val="7BC143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548E2F9-3F51-0E4E-AC60-34FA84D37B81}"/>
              </a:ext>
            </a:extLst>
          </p:cNvPr>
          <p:cNvSpPr txBox="1"/>
          <p:nvPr/>
        </p:nvSpPr>
        <p:spPr>
          <a:xfrm>
            <a:off x="734091" y="1079810"/>
            <a:ext cx="10723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Arial" panose="020B0604020202020204" pitchFamily="34" charset="0"/>
                <a:cs typeface="Arial" panose="020B0604020202020204" pitchFamily="34" charset="0"/>
              </a:rPr>
              <a:t>EMPFEHLUNGSMARKETING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78D6C93-C715-254F-A761-CFC689045ECB}"/>
              </a:ext>
            </a:extLst>
          </p:cNvPr>
          <p:cNvSpPr txBox="1"/>
          <p:nvPr/>
        </p:nvSpPr>
        <p:spPr>
          <a:xfrm>
            <a:off x="2265769" y="2351487"/>
            <a:ext cx="804371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48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48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r>
              <a:rPr lang="de-D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(Level10)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172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59DF263-9A61-634E-929F-17EA5FBCFF1D}"/>
              </a:ext>
            </a:extLst>
          </p:cNvPr>
          <p:cNvSpPr txBox="1"/>
          <p:nvPr/>
        </p:nvSpPr>
        <p:spPr>
          <a:xfrm>
            <a:off x="2690416" y="120015"/>
            <a:ext cx="6884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LEVEL10 Challenge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16AEB49-FACF-4444-AD36-961487B9C7B0}"/>
              </a:ext>
            </a:extLst>
          </p:cNvPr>
          <p:cNvSpPr txBox="1"/>
          <p:nvPr/>
        </p:nvSpPr>
        <p:spPr>
          <a:xfrm>
            <a:off x="1251585" y="1901130"/>
            <a:ext cx="91129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30 Tage anstatt 90 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4 Quartale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Februar – März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April – Mai – Juni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Juli – August – September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Oktober – November – Dezember</a:t>
            </a:r>
          </a:p>
          <a:p>
            <a:pPr lvl="1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Anerkennung auf dem 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Nominierte dürfen 2 Gäste kostenlos mitnehmen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Sektempfang</a:t>
            </a:r>
          </a:p>
          <a:p>
            <a:pPr lvl="1"/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JURY = Corporate sein und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Prof.Dr.Marion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Flechtner Mors</a:t>
            </a:r>
          </a:p>
          <a:p>
            <a:pPr lvl="1"/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79FBAE-844F-1848-9894-E31B919BE760}"/>
              </a:ext>
            </a:extLst>
          </p:cNvPr>
          <p:cNvSpPr txBox="1"/>
          <p:nvPr/>
        </p:nvSpPr>
        <p:spPr>
          <a:xfrm>
            <a:off x="6746018" y="3105150"/>
            <a:ext cx="51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err="1">
                <a:solidFill>
                  <a:srgbClr val="FF0000"/>
                </a:solidFill>
              </a:rPr>
              <a:t>www.herbalifeactive.at</a:t>
            </a:r>
            <a:endParaRPr lang="de-DE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3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64">
            <a:extLst>
              <a:ext uri="{FF2B5EF4-FFF2-40B4-BE49-F238E27FC236}">
                <a16:creationId xmlns:a16="http://schemas.microsoft.com/office/drawing/2014/main" id="{F21CD016-0322-9441-A593-D6AF7C83DB0C}"/>
              </a:ext>
            </a:extLst>
          </p:cNvPr>
          <p:cNvSpPr/>
          <p:nvPr/>
        </p:nvSpPr>
        <p:spPr>
          <a:xfrm>
            <a:off x="7518095" y="8565195"/>
            <a:ext cx="1481921" cy="1494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165">
            <a:extLst>
              <a:ext uri="{FF2B5EF4-FFF2-40B4-BE49-F238E27FC236}">
                <a16:creationId xmlns:a16="http://schemas.microsoft.com/office/drawing/2014/main" id="{258F36AE-F855-BA4A-8C25-3460E563BA5A}"/>
              </a:ext>
            </a:extLst>
          </p:cNvPr>
          <p:cNvSpPr/>
          <p:nvPr/>
        </p:nvSpPr>
        <p:spPr>
          <a:xfrm>
            <a:off x="5968403" y="8596596"/>
            <a:ext cx="1234501" cy="1539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66">
            <a:extLst>
              <a:ext uri="{FF2B5EF4-FFF2-40B4-BE49-F238E27FC236}">
                <a16:creationId xmlns:a16="http://schemas.microsoft.com/office/drawing/2014/main" id="{6DF22281-6F48-264A-AD15-213C78592C25}"/>
              </a:ext>
            </a:extLst>
          </p:cNvPr>
          <p:cNvSpPr/>
          <p:nvPr/>
        </p:nvSpPr>
        <p:spPr>
          <a:xfrm>
            <a:off x="4293061" y="8596596"/>
            <a:ext cx="1497547" cy="1216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64">
            <a:extLst>
              <a:ext uri="{FF2B5EF4-FFF2-40B4-BE49-F238E27FC236}">
                <a16:creationId xmlns:a16="http://schemas.microsoft.com/office/drawing/2014/main" id="{7DDDD61B-E3BD-7147-875B-F9B679CE7960}"/>
              </a:ext>
            </a:extLst>
          </p:cNvPr>
          <p:cNvSpPr/>
          <p:nvPr/>
        </p:nvSpPr>
        <p:spPr>
          <a:xfrm>
            <a:off x="7670495" y="8717595"/>
            <a:ext cx="1481921" cy="14949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65">
            <a:extLst>
              <a:ext uri="{FF2B5EF4-FFF2-40B4-BE49-F238E27FC236}">
                <a16:creationId xmlns:a16="http://schemas.microsoft.com/office/drawing/2014/main" id="{B5D80C24-B7E8-1B41-AE96-C01E8FBC1F51}"/>
              </a:ext>
            </a:extLst>
          </p:cNvPr>
          <p:cNvSpPr/>
          <p:nvPr/>
        </p:nvSpPr>
        <p:spPr>
          <a:xfrm>
            <a:off x="6120803" y="8748996"/>
            <a:ext cx="1234501" cy="1539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6">
            <a:extLst>
              <a:ext uri="{FF2B5EF4-FFF2-40B4-BE49-F238E27FC236}">
                <a16:creationId xmlns:a16="http://schemas.microsoft.com/office/drawing/2014/main" id="{EEC8D059-B015-0842-943C-D9971B5248BB}"/>
              </a:ext>
            </a:extLst>
          </p:cNvPr>
          <p:cNvSpPr/>
          <p:nvPr/>
        </p:nvSpPr>
        <p:spPr>
          <a:xfrm>
            <a:off x="4445461" y="8748996"/>
            <a:ext cx="1497547" cy="1216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3B07FE1-7DB9-684C-B425-BF872D96F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42" y="600395"/>
            <a:ext cx="4480948" cy="4470400"/>
          </a:xfrm>
          <a:prstGeom prst="rect">
            <a:avLst/>
          </a:prstGeom>
        </p:spPr>
      </p:pic>
      <p:pic>
        <p:nvPicPr>
          <p:cNvPr id="13" name="Inhaltsplatzhalter 4">
            <a:extLst>
              <a:ext uri="{FF2B5EF4-FFF2-40B4-BE49-F238E27FC236}">
                <a16:creationId xmlns:a16="http://schemas.microsoft.com/office/drawing/2014/main" id="{42E7ED14-E592-2449-8293-D680537A81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5" t="8395" r="4175" b="3578"/>
          <a:stretch/>
        </p:blipFill>
        <p:spPr bwMode="auto">
          <a:xfrm>
            <a:off x="3756660" y="600395"/>
            <a:ext cx="287514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3DFD59F-129F-8641-ADD5-97A539AC7B0E}"/>
              </a:ext>
            </a:extLst>
          </p:cNvPr>
          <p:cNvSpPr txBox="1"/>
          <p:nvPr/>
        </p:nvSpPr>
        <p:spPr>
          <a:xfrm>
            <a:off x="502920" y="5038987"/>
            <a:ext cx="57035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Arial" panose="020B0604020202020204" pitchFamily="34" charset="0"/>
                <a:cs typeface="Arial" panose="020B0604020202020204" pitchFamily="34" charset="0"/>
              </a:rPr>
              <a:t>Martina </a:t>
            </a:r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Pousek</a:t>
            </a:r>
            <a:endParaRPr lang="de-DE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2.5</a:t>
            </a:r>
          </a:p>
        </p:txBody>
      </p:sp>
    </p:spTree>
    <p:extLst>
      <p:ext uri="{BB962C8B-B14F-4D97-AF65-F5344CB8AC3E}">
        <p14:creationId xmlns:p14="http://schemas.microsoft.com/office/powerpoint/2010/main" val="2809116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110" y="754188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1) Interesse wecken: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6110" y="2281237"/>
            <a:ext cx="10515600" cy="4351338"/>
          </a:xfrm>
        </p:spPr>
        <p:txBody>
          <a:bodyPr/>
          <a:lstStyle/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 Leute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Ehemalige Produktanwender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Teampartner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Aktuelle Kunden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On / off Kunden 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Kontakte von Gesundheitsumfrage</a:t>
            </a:r>
          </a:p>
          <a:p>
            <a:pPr marL="457200" lvl="1" indent="0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</a:t>
            </a:r>
            <a:r>
              <a:rPr lang="de-DE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r>
              <a:rPr lang="de-DE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in den Kunden &amp; Member Gruppen 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4568" r="13889"/>
          <a:stretch/>
        </p:blipFill>
        <p:spPr>
          <a:xfrm rot="5400000">
            <a:off x="7039886" y="956590"/>
            <a:ext cx="5196288" cy="399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88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713</Words>
  <Application>Microsoft Office PowerPoint</Application>
  <PresentationFormat>Breitbild</PresentationFormat>
  <Paragraphs>143</Paragraphs>
  <Slides>22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Impact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1) Interesse wecken:  </vt:lpstr>
      <vt:lpstr>PowerPoint-Präsentation</vt:lpstr>
      <vt:lpstr>PowerPoint-Präsentation</vt:lpstr>
      <vt:lpstr>PowerPoint-Präsentation</vt:lpstr>
      <vt:lpstr>Ziel der Challenge: </vt:lpstr>
      <vt:lpstr>   12 neue Kunden 9 Reaktivierung von MB / SV  3 neue MB    davon 2  Aktive Member  2 Member in Warteschleife        </vt:lpstr>
      <vt:lpstr>PowerPoint-Präsentation</vt:lpstr>
      <vt:lpstr>PowerPoint-Präsentation</vt:lpstr>
      <vt:lpstr>PowerPoint-Präsentation</vt:lpstr>
      <vt:lpstr>PowerPoint-Präsentation</vt:lpstr>
      <vt:lpstr>Sabrina Mayer</vt:lpstr>
      <vt:lpstr>Aufbau</vt:lpstr>
      <vt:lpstr>Rahmenbedingungen</vt:lpstr>
      <vt:lpstr>Kundentraube – Veränderung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kiymet uyanik</dc:creator>
  <cp:lastModifiedBy>Fredi Jahnig</cp:lastModifiedBy>
  <cp:revision>23</cp:revision>
  <dcterms:created xsi:type="dcterms:W3CDTF">2019-01-24T09:16:21Z</dcterms:created>
  <dcterms:modified xsi:type="dcterms:W3CDTF">2019-01-30T11:37:42Z</dcterms:modified>
</cp:coreProperties>
</file>