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</p:sldMasterIdLst>
  <p:notesMasterIdLst>
    <p:notesMasterId r:id="rId12"/>
  </p:notesMasterIdLst>
  <p:handoutMasterIdLst>
    <p:handoutMasterId r:id="rId13"/>
  </p:handoutMasterIdLst>
  <p:sldIdLst>
    <p:sldId id="345" r:id="rId2"/>
    <p:sldId id="368" r:id="rId3"/>
    <p:sldId id="365" r:id="rId4"/>
    <p:sldId id="415" r:id="rId5"/>
    <p:sldId id="412" r:id="rId6"/>
    <p:sldId id="413" r:id="rId7"/>
    <p:sldId id="414" r:id="rId8"/>
    <p:sldId id="371" r:id="rId9"/>
    <p:sldId id="416" r:id="rId10"/>
    <p:sldId id="366" r:id="rId11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F34"/>
    <a:srgbClr val="EF0200"/>
    <a:srgbClr val="0092D2"/>
    <a:srgbClr val="3333CC"/>
    <a:srgbClr val="FFFFFF"/>
    <a:srgbClr val="73C1E1"/>
    <a:srgbClr val="2C2927"/>
    <a:srgbClr val="36A7E0"/>
    <a:srgbClr val="D70200"/>
    <a:srgbClr val="C4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/>
    <p:restoredTop sz="94648"/>
  </p:normalViewPr>
  <p:slideViewPr>
    <p:cSldViewPr snapToGrid="0" snapToObjects="1">
      <p:cViewPr varScale="1">
        <p:scale>
          <a:sx n="110" d="100"/>
          <a:sy n="110" d="100"/>
        </p:scale>
        <p:origin x="446" y="461"/>
      </p:cViewPr>
      <p:guideLst>
        <p:guide orient="horz" pos="2196"/>
        <p:guide pos="2880"/>
      </p:guideLst>
    </p:cSldViewPr>
  </p:slideViewPr>
  <p:outlineViewPr>
    <p:cViewPr>
      <p:scale>
        <a:sx n="33" d="100"/>
        <a:sy n="33" d="100"/>
      </p:scale>
      <p:origin x="0" y="1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1722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ED884-6CBC-AC48-9690-D96FFAE3D3E5}" type="datetime1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FCBF3E-03D2-804C-8F46-18661F62A3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5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6D829C-0DE0-EF43-BF53-5045AA30A727}" type="datetime1">
              <a:rPr lang="en-US"/>
              <a:pPr>
                <a:defRPr/>
              </a:pPr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A0909E-BC08-9340-8C18-ACF73C5D8E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3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-68263" y="-635000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6 HL-Nutrition LOCK-UP 36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3" y="4442164"/>
            <a:ext cx="1574573" cy="3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4404" y="1200152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82061" y="1200152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14404" y="2808005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482061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9555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99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410"/>
            <a:ext cx="7467600" cy="287760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72015"/>
            <a:ext cx="7467600" cy="857250"/>
          </a:xfrm>
        </p:spPr>
        <p:txBody>
          <a:bodyPr/>
          <a:lstStyle>
            <a:lvl1pPr>
              <a:defRPr sz="28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42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619250" y="1200150"/>
            <a:ext cx="5905500" cy="2590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198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1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64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68263" y="-635000"/>
            <a:ext cx="1841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746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55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400" y="1200150"/>
            <a:ext cx="2971800" cy="3048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959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4404" y="1200152"/>
            <a:ext cx="1404143" cy="144014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82061" y="1200152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14404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482061" y="2808005"/>
            <a:ext cx="1404143" cy="144014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798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410"/>
            <a:ext cx="7467600" cy="287760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472015"/>
            <a:ext cx="7467600" cy="857250"/>
          </a:xfrm>
        </p:spPr>
        <p:txBody>
          <a:bodyPr/>
          <a:lstStyle>
            <a:lvl1pPr>
              <a:defRPr sz="2800"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1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619250" y="1200150"/>
            <a:ext cx="5905500" cy="2590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255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467600" cy="857250"/>
          </a:xfrm>
        </p:spPr>
        <p:txBody>
          <a:bodyPr/>
          <a:lstStyle>
            <a:lvl1pPr>
              <a:defRPr sz="34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8200" y="1200151"/>
            <a:ext cx="3657600" cy="3124200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7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114800" y="1200153"/>
            <a:ext cx="4191000" cy="3047999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3000"/>
            </a:lvl1pPr>
            <a:lvl2pPr marL="740664" indent="-320040">
              <a:spcBef>
                <a:spcPts val="200"/>
              </a:spcBef>
              <a:spcAft>
                <a:spcPts val="250"/>
              </a:spcAft>
              <a:defRPr sz="2800"/>
            </a:lvl2pPr>
            <a:lvl3pPr marL="1051560">
              <a:spcBef>
                <a:spcPts val="200"/>
              </a:spcBef>
              <a:spcAft>
                <a:spcPts val="250"/>
              </a:spcAft>
              <a:defRPr sz="2600"/>
            </a:lvl3pPr>
            <a:lvl4pPr marL="1417320" indent="-274320">
              <a:spcBef>
                <a:spcPts val="200"/>
              </a:spcBef>
              <a:spcAft>
                <a:spcPts val="250"/>
              </a:spcAft>
              <a:defRPr sz="2400"/>
            </a:lvl4pPr>
            <a:lvl5pPr marL="1719072" indent="-274320">
              <a:spcBef>
                <a:spcPts val="200"/>
              </a:spcBef>
              <a:spcAft>
                <a:spcPts val="25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4400" y="1200150"/>
            <a:ext cx="2971800" cy="3048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9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4281130"/>
            <a:ext cx="7477158" cy="642938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2016_TriHN_Primary_WO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3" y="4442165"/>
            <a:ext cx="1574573" cy="320869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7541371" y="4281130"/>
            <a:ext cx="1602629" cy="642938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	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548506" y="4439019"/>
            <a:ext cx="159549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 dirty="0">
                <a:solidFill>
                  <a:schemeClr val="bg1"/>
                </a:solidFill>
              </a:rPr>
              <a:t>KICKOFF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7" r:id="rId13"/>
    <p:sldLayoutId id="2147484328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8"/>
          <p:cNvSpPr txBox="1">
            <a:spLocks noChangeArrowheads="1"/>
          </p:cNvSpPr>
          <p:nvPr/>
        </p:nvSpPr>
        <p:spPr bwMode="auto">
          <a:xfrm>
            <a:off x="4418251" y="1383403"/>
            <a:ext cx="57848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/>
              <a:t>Ertan Uyanik</a:t>
            </a:r>
          </a:p>
          <a:p>
            <a:pPr eaLnBrk="1" hangingPunct="1"/>
            <a:r>
              <a:rPr lang="en-US" sz="4400" dirty="0"/>
              <a:t>President´s Team</a:t>
            </a:r>
          </a:p>
        </p:txBody>
      </p:sp>
      <p:pic>
        <p:nvPicPr>
          <p:cNvPr id="4" name="Picture 4" descr="Bild könnte enthalten: 1 Person, lächelnd">
            <a:extLst>
              <a:ext uri="{FF2B5EF4-FFF2-40B4-BE49-F238E27FC236}">
                <a16:creationId xmlns:a16="http://schemas.microsoft.com/office/drawing/2014/main" id="{C40AF62C-22BC-439A-B81D-4BAC5C81F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12603" r="33294"/>
          <a:stretch/>
        </p:blipFill>
        <p:spPr bwMode="auto">
          <a:xfrm>
            <a:off x="234669" y="304901"/>
            <a:ext cx="3865431" cy="360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9E59D-94F6-48B6-B2FC-BADB3742A5B3}"/>
              </a:ext>
            </a:extLst>
          </p:cNvPr>
          <p:cNvSpPr txBox="1">
            <a:spLocks/>
          </p:cNvSpPr>
          <p:nvPr/>
        </p:nvSpPr>
        <p:spPr>
          <a:xfrm>
            <a:off x="628650" y="56470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de-DE" sz="3600" b="1" dirty="0">
                <a:latin typeface="Arial" charset="0"/>
                <a:ea typeface="ＭＳ Ｐゴシック"/>
                <a:cs typeface="ＭＳ Ｐゴシック"/>
              </a:rPr>
              <a:t>1) INTERESSE WECKEN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E05B0C-3481-4A8E-A537-A15623670326}"/>
              </a:ext>
            </a:extLst>
          </p:cNvPr>
          <p:cNvSpPr txBox="1">
            <a:spLocks/>
          </p:cNvSpPr>
          <p:nvPr/>
        </p:nvSpPr>
        <p:spPr>
          <a:xfrm>
            <a:off x="2464538" y="1292481"/>
            <a:ext cx="6050812" cy="37633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 dirty="0">
              <a:ea typeface="Times New Roman" charset="0"/>
              <a:cs typeface="Times New Roman" charset="0"/>
            </a:endParaRPr>
          </a:p>
          <a:p>
            <a:r>
              <a:rPr lang="de-DE" sz="3400" dirty="0">
                <a:ea typeface="Times New Roman" charset="0"/>
                <a:cs typeface="Times New Roman" charset="0"/>
              </a:rPr>
              <a:t>Liste Leute</a:t>
            </a:r>
          </a:p>
          <a:p>
            <a:r>
              <a:rPr lang="de-DE" sz="3400" dirty="0">
                <a:ea typeface="Times New Roman" charset="0"/>
                <a:cs typeface="Times New Roman" charset="0"/>
              </a:rPr>
              <a:t>AYCE, Pudding Party, Shake Party </a:t>
            </a:r>
          </a:p>
          <a:p>
            <a:r>
              <a:rPr lang="de-DE" sz="3400" dirty="0" err="1">
                <a:ea typeface="Times New Roman" charset="0"/>
                <a:cs typeface="Times New Roman" charset="0"/>
              </a:rPr>
              <a:t>Fitclub</a:t>
            </a:r>
            <a:endParaRPr lang="de-DE" sz="3400" dirty="0">
              <a:ea typeface="Times New Roman" charset="0"/>
              <a:cs typeface="Times New Roman" charset="0"/>
            </a:endParaRPr>
          </a:p>
          <a:p>
            <a:r>
              <a:rPr lang="de-DE" sz="3400" dirty="0" err="1">
                <a:ea typeface="Times New Roman" charset="0"/>
                <a:cs typeface="Times New Roman" charset="0"/>
              </a:rPr>
              <a:t>Social</a:t>
            </a:r>
            <a:r>
              <a:rPr lang="de-DE" sz="3400" dirty="0">
                <a:ea typeface="Times New Roman" charset="0"/>
                <a:cs typeface="Times New Roman" charset="0"/>
              </a:rPr>
              <a:t> Media</a:t>
            </a:r>
          </a:p>
          <a:p>
            <a:r>
              <a:rPr lang="de-DE" sz="3400" dirty="0">
                <a:ea typeface="Times New Roman" charset="0"/>
                <a:cs typeface="Times New Roman" charset="0"/>
              </a:rPr>
              <a:t>Probepackung</a:t>
            </a:r>
          </a:p>
          <a:p>
            <a:r>
              <a:rPr lang="de-DE" sz="3400" dirty="0">
                <a:ea typeface="Times New Roman" charset="0"/>
                <a:cs typeface="Times New Roman" charset="0"/>
              </a:rPr>
              <a:t>Gesundheitsumfrage</a:t>
            </a:r>
          </a:p>
          <a:p>
            <a:r>
              <a:rPr lang="de-DE" sz="3400" dirty="0">
                <a:ea typeface="Times New Roman" charset="0"/>
                <a:cs typeface="Times New Roman" charset="0"/>
              </a:rPr>
              <a:t>USE – WEAR - TALK</a:t>
            </a:r>
          </a:p>
        </p:txBody>
      </p:sp>
    </p:spTree>
    <p:extLst>
      <p:ext uri="{BB962C8B-B14F-4D97-AF65-F5344CB8AC3E}">
        <p14:creationId xmlns:p14="http://schemas.microsoft.com/office/powerpoint/2010/main" val="364013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Gras, draußen, Baum enthält.&#10;&#10;Mit sehr hoher Zuverlässigkeit generierte Beschreibung">
            <a:extLst>
              <a:ext uri="{FF2B5EF4-FFF2-40B4-BE49-F238E27FC236}">
                <a16:creationId xmlns:a16="http://schemas.microsoft.com/office/drawing/2014/main" id="{D1A0B974-9FA4-440A-9BCF-BA65A58F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4943" y="1007023"/>
            <a:ext cx="3341427" cy="2506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rafik 1" descr="Ein Bild, das Baum, Person, draußen, jung enthält.&#10;&#10;Mit sehr hoher Zuverlässigkeit generierte Beschreibung">
            <a:extLst>
              <a:ext uri="{FF2B5EF4-FFF2-40B4-BE49-F238E27FC236}">
                <a16:creationId xmlns:a16="http://schemas.microsoft.com/office/drawing/2014/main" id="{EA79E65C-9726-46BA-8DA0-15402961B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506" b="37085"/>
          <a:stretch/>
        </p:blipFill>
        <p:spPr>
          <a:xfrm rot="5400000">
            <a:off x="-316517" y="1064753"/>
            <a:ext cx="3341426" cy="239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C56ADC67-20CE-4960-A5CC-F08E53D45F10}"/>
              </a:ext>
            </a:extLst>
          </p:cNvPr>
          <p:cNvSpPr txBox="1">
            <a:spLocks/>
          </p:cNvSpPr>
          <p:nvPr/>
        </p:nvSpPr>
        <p:spPr>
          <a:xfrm>
            <a:off x="105308" y="3989928"/>
            <a:ext cx="1183454" cy="63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Autofit/>
          </a:bodyPr>
          <a:lstStyle>
            <a:lvl1pPr marL="215504" indent="-215504" defTabSz="342900">
              <a:spcBef>
                <a:spcPts val="900"/>
              </a:spcBef>
              <a:buClr>
                <a:srgbClr val="77B800"/>
              </a:buClr>
              <a:buSzPct val="100000"/>
              <a:buFont typeface="Arial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marL="581025" indent="-238125" defTabSz="342900">
              <a:spcBef>
                <a:spcPts val="900"/>
              </a:spcBef>
              <a:buClr>
                <a:srgbClr val="77B800"/>
              </a:buClr>
              <a:buSzPct val="100000"/>
              <a:buFont typeface="Arial"/>
              <a:buChar char="–"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marL="900113" indent="-214313" defTabSz="342900">
              <a:spcBef>
                <a:spcPts val="900"/>
              </a:spcBef>
              <a:buClr>
                <a:srgbClr val="77B800"/>
              </a:buClr>
              <a:buSzPct val="100000"/>
              <a:buFont typeface="Arial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marL="1243013" indent="-214313" defTabSz="342900">
              <a:spcBef>
                <a:spcPts val="900"/>
              </a:spcBef>
              <a:buClr>
                <a:srgbClr val="77B800"/>
              </a:buClr>
              <a:buSzPct val="100000"/>
              <a:buFont typeface="Arial"/>
              <a:buChar char="–"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marL="1585913" indent="-214313" defTabSz="342900">
              <a:spcBef>
                <a:spcPts val="900"/>
              </a:spcBef>
              <a:buClr>
                <a:srgbClr val="77B800"/>
              </a:buClr>
              <a:buSzPct val="100000"/>
              <a:buFont typeface="Arial"/>
              <a:buChar char="»"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marL="1988820" indent="-274320" defTabSz="342900">
              <a:spcBef>
                <a:spcPts val="525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2331720" indent="-274320" defTabSz="342900">
              <a:spcBef>
                <a:spcPts val="525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2674619" indent="-274319" defTabSz="342900">
              <a:spcBef>
                <a:spcPts val="525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3017519" indent="-274319" defTabSz="342900">
              <a:spcBef>
                <a:spcPts val="525"/>
              </a:spcBef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de-DE" sz="1800" b="1" kern="0" dirty="0">
                <a:latin typeface="Arial Rounded MT Bold" panose="020F0704030504030204" pitchFamily="34" charset="0"/>
              </a:rPr>
              <a:t>ELA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F02E1030-0DF5-4504-8A9C-0574274AC30D}"/>
              </a:ext>
            </a:extLst>
          </p:cNvPr>
          <p:cNvSpPr txBox="1">
            <a:spLocks/>
          </p:cNvSpPr>
          <p:nvPr/>
        </p:nvSpPr>
        <p:spPr>
          <a:xfrm>
            <a:off x="8095036" y="4010052"/>
            <a:ext cx="1887312" cy="612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ZEHRA</a:t>
            </a:r>
          </a:p>
        </p:txBody>
      </p:sp>
      <p:pic>
        <p:nvPicPr>
          <p:cNvPr id="10" name="Grafik 9" descr="Ein Bild, das Person, darstellend, Kleidung, Foto enthält.&#10;&#10;Mit sehr hoher Zuverlässigkeit generierte Beschreibung">
            <a:extLst>
              <a:ext uri="{FF2B5EF4-FFF2-40B4-BE49-F238E27FC236}">
                <a16:creationId xmlns:a16="http://schemas.microsoft.com/office/drawing/2014/main" id="{A40590A2-160D-4A44-A6F4-AEAC244EC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6" b="1471"/>
          <a:stretch/>
        </p:blipFill>
        <p:spPr>
          <a:xfrm rot="21000320">
            <a:off x="2544632" y="1003934"/>
            <a:ext cx="3995174" cy="288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2B6A25E-B1D8-4A5F-8996-74BE90B1C6E4}"/>
              </a:ext>
            </a:extLst>
          </p:cNvPr>
          <p:cNvSpPr txBox="1"/>
          <p:nvPr/>
        </p:nvSpPr>
        <p:spPr>
          <a:xfrm>
            <a:off x="2580167" y="4361039"/>
            <a:ext cx="398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FINDE DEIN WARUM</a:t>
            </a:r>
          </a:p>
        </p:txBody>
      </p:sp>
    </p:spTree>
    <p:extLst>
      <p:ext uri="{BB962C8B-B14F-4D97-AF65-F5344CB8AC3E}">
        <p14:creationId xmlns:p14="http://schemas.microsoft.com/office/powerpoint/2010/main" val="424711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lau, Elektronik, drinnen, Wand enthält.&#10;&#10;Mit hoher Zuverlässigkeit generierte Beschreibung">
            <a:extLst>
              <a:ext uri="{FF2B5EF4-FFF2-40B4-BE49-F238E27FC236}">
                <a16:creationId xmlns:a16="http://schemas.microsoft.com/office/drawing/2014/main" id="{1C5D178E-F5AE-4B73-91D5-F43563279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/>
          <a:stretch/>
        </p:blipFill>
        <p:spPr>
          <a:xfrm>
            <a:off x="4790042" y="717163"/>
            <a:ext cx="4160194" cy="3172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 descr="Ein Bild, das Person, drinnen, Mann, stehend enthält.&#10;&#10;Mit sehr hoher Zuverlässigkeit generierte Beschreibung">
            <a:extLst>
              <a:ext uri="{FF2B5EF4-FFF2-40B4-BE49-F238E27FC236}">
                <a16:creationId xmlns:a16="http://schemas.microsoft.com/office/drawing/2014/main" id="{4596EDE9-7308-4383-BC1F-4D1CE434F6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98" r="234"/>
          <a:stretch/>
        </p:blipFill>
        <p:spPr>
          <a:xfrm>
            <a:off x="193765" y="717163"/>
            <a:ext cx="4160195" cy="3172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43DBA63-BC9B-4ABC-99C2-11D4ABC48C71}"/>
              </a:ext>
            </a:extLst>
          </p:cNvPr>
          <p:cNvSpPr txBox="1"/>
          <p:nvPr/>
        </p:nvSpPr>
        <p:spPr>
          <a:xfrm>
            <a:off x="4063484" y="4387702"/>
            <a:ext cx="519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ARBEITE FÜR DEINE ZIELE</a:t>
            </a:r>
          </a:p>
        </p:txBody>
      </p:sp>
    </p:spTree>
    <p:extLst>
      <p:ext uri="{BB962C8B-B14F-4D97-AF65-F5344CB8AC3E}">
        <p14:creationId xmlns:p14="http://schemas.microsoft.com/office/powerpoint/2010/main" val="56681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D577A5F-8025-439B-9764-795645A7373F}"/>
              </a:ext>
            </a:extLst>
          </p:cNvPr>
          <p:cNvSpPr txBox="1">
            <a:spLocks/>
          </p:cNvSpPr>
          <p:nvPr/>
        </p:nvSpPr>
        <p:spPr>
          <a:xfrm>
            <a:off x="1643062" y="1595685"/>
            <a:ext cx="5857875" cy="602456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de-DE" sz="4800" b="1" dirty="0">
                <a:solidFill>
                  <a:srgbClr val="92D050"/>
                </a:solidFill>
                <a:ea typeface="ＭＳ Ｐゴシック"/>
                <a:cs typeface="ＭＳ Ｐゴシック"/>
              </a:rPr>
              <a:t>DIE BASIC</a:t>
            </a:r>
            <a:endParaRPr lang="en-US" sz="4800" b="1" dirty="0">
              <a:solidFill>
                <a:srgbClr val="92D05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7C694D0-DF66-46A6-B92E-DFF74B9A5504}"/>
              </a:ext>
            </a:extLst>
          </p:cNvPr>
          <p:cNvSpPr txBox="1">
            <a:spLocks/>
          </p:cNvSpPr>
          <p:nvPr/>
        </p:nvSpPr>
        <p:spPr>
          <a:xfrm>
            <a:off x="1522950" y="2868443"/>
            <a:ext cx="6098100" cy="541178"/>
          </a:xfr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de-DE" sz="2000" b="1" dirty="0">
                <a:ea typeface="ＭＳ Ｐゴシック"/>
                <a:cs typeface="ＭＳ Ｐゴシック"/>
              </a:rPr>
              <a:t>Wie alles startet und was wir in HERBALIFE tun</a:t>
            </a:r>
            <a:endParaRPr lang="en-US" sz="2000" b="1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924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997C982-75F2-4B19-A112-0CC5CCE81E63}"/>
              </a:ext>
            </a:extLst>
          </p:cNvPr>
          <p:cNvSpPr txBox="1">
            <a:spLocks/>
          </p:cNvSpPr>
          <p:nvPr/>
        </p:nvSpPr>
        <p:spPr>
          <a:xfrm>
            <a:off x="1643062" y="592322"/>
            <a:ext cx="5857875" cy="602456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de-DE" sz="4800" b="1" dirty="0">
                <a:solidFill>
                  <a:srgbClr val="92D050"/>
                </a:solidFill>
                <a:ea typeface="ＭＳ Ｐゴシック"/>
                <a:cs typeface="ＭＳ Ｐゴシック"/>
              </a:rPr>
              <a:t>DIE BASIC</a:t>
            </a:r>
            <a:endParaRPr lang="en-US" sz="4800" b="1" dirty="0">
              <a:solidFill>
                <a:srgbClr val="92D05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143ADA-E73C-4B65-AADE-E50EA03C8206}"/>
              </a:ext>
            </a:extLst>
          </p:cNvPr>
          <p:cNvSpPr txBox="1">
            <a:spLocks/>
          </p:cNvSpPr>
          <p:nvPr/>
        </p:nvSpPr>
        <p:spPr>
          <a:xfrm>
            <a:off x="977309" y="1765891"/>
            <a:ext cx="7189382" cy="3504010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de-DE" sz="2400" b="1" dirty="0">
                <a:ea typeface="ＭＳ Ｐゴシック"/>
                <a:cs typeface="ＭＳ Ｐゴシック"/>
              </a:rPr>
              <a:t>Unser Slogan ist</a:t>
            </a:r>
          </a:p>
          <a:p>
            <a:pPr marL="0" indent="0" algn="ctr">
              <a:buFont typeface="Arial" charset="0"/>
              <a:buNone/>
            </a:pPr>
            <a:endParaRPr lang="de-DE" sz="2400" b="1" dirty="0">
              <a:ea typeface="ＭＳ Ｐゴシック"/>
              <a:cs typeface="ＭＳ Ｐゴシック"/>
            </a:endParaRPr>
          </a:p>
          <a:p>
            <a:pPr marL="0" indent="0" algn="ctr">
              <a:buFont typeface="Arial" charset="0"/>
              <a:buNone/>
            </a:pPr>
            <a:r>
              <a:rPr lang="de-DE" b="1" dirty="0">
                <a:ea typeface="ＭＳ Ｐゴシック"/>
                <a:cs typeface="ＭＳ Ｐゴシック"/>
              </a:rPr>
              <a:t>„WE CHANGE PEOPLES LIVES“</a:t>
            </a:r>
          </a:p>
          <a:p>
            <a:pPr marL="0" indent="0" algn="ctr">
              <a:buFont typeface="Arial" charset="0"/>
              <a:buNone/>
            </a:pPr>
            <a:endParaRPr lang="de-DE" sz="2400" b="1" dirty="0">
              <a:ea typeface="ＭＳ Ｐゴシック"/>
              <a:cs typeface="ＭＳ Ｐゴシック"/>
            </a:endParaRPr>
          </a:p>
          <a:p>
            <a:pPr marL="0" indent="0" algn="ctr">
              <a:buFont typeface="Arial" charset="0"/>
              <a:buNone/>
            </a:pPr>
            <a:r>
              <a:rPr lang="de-DE" sz="2400" b="1" dirty="0">
                <a:ea typeface="ＭＳ Ｐゴシック"/>
                <a:cs typeface="ＭＳ Ｐゴシック"/>
              </a:rPr>
              <a:t>Das ist auch, was wir wirklich tun</a:t>
            </a:r>
          </a:p>
          <a:p>
            <a:pPr marL="0" indent="0" algn="ctr">
              <a:buFont typeface="Arial" charset="0"/>
              <a:buNone/>
            </a:pPr>
            <a:endParaRPr lang="de-DE" sz="2100" b="1" dirty="0">
              <a:ea typeface="ＭＳ Ｐゴシック"/>
              <a:cs typeface="ＭＳ Ｐゴシック"/>
            </a:endParaRPr>
          </a:p>
          <a:p>
            <a:pPr marL="0" indent="0" algn="ctr">
              <a:buFont typeface="Arial" charset="0"/>
              <a:buNone/>
            </a:pPr>
            <a:endParaRPr lang="de-DE" sz="2100" b="1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217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79DBA39-AD7B-4401-AEA3-2525254F523F}"/>
              </a:ext>
            </a:extLst>
          </p:cNvPr>
          <p:cNvSpPr txBox="1">
            <a:spLocks/>
          </p:cNvSpPr>
          <p:nvPr/>
        </p:nvSpPr>
        <p:spPr>
          <a:xfrm>
            <a:off x="1643062" y="386161"/>
            <a:ext cx="5857875" cy="602456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de-DE" sz="4800" b="1">
                <a:solidFill>
                  <a:srgbClr val="92D050"/>
                </a:solidFill>
                <a:ea typeface="ＭＳ Ｐゴシック"/>
                <a:cs typeface="ＭＳ Ｐゴシック"/>
              </a:rPr>
              <a:t>THE BASIC</a:t>
            </a:r>
            <a:endParaRPr lang="en-US" sz="4800" b="1" dirty="0">
              <a:solidFill>
                <a:srgbClr val="92D05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4DAB89E-3CBA-4648-AD61-D0E0CCD68D36}"/>
              </a:ext>
            </a:extLst>
          </p:cNvPr>
          <p:cNvSpPr txBox="1">
            <a:spLocks/>
          </p:cNvSpPr>
          <p:nvPr/>
        </p:nvSpPr>
        <p:spPr>
          <a:xfrm>
            <a:off x="1641871" y="1135033"/>
            <a:ext cx="5859066" cy="535524"/>
          </a:xfr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de-DE" sz="2400" b="1" dirty="0">
                <a:ea typeface="ＭＳ Ｐゴシック"/>
                <a:cs typeface="ＭＳ Ｐゴシック"/>
              </a:rPr>
              <a:t>Wie der Grundstein startet</a:t>
            </a:r>
            <a:endParaRPr lang="en-US" sz="2400" b="1" dirty="0">
              <a:ea typeface="ＭＳ Ｐゴシック"/>
              <a:cs typeface="ＭＳ Ｐゴシック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4E12F2D-F050-4E2C-9B22-EFB712F58D66}"/>
              </a:ext>
            </a:extLst>
          </p:cNvPr>
          <p:cNvGrpSpPr/>
          <p:nvPr/>
        </p:nvGrpSpPr>
        <p:grpSpPr>
          <a:xfrm>
            <a:off x="1709905" y="1733550"/>
            <a:ext cx="5724189" cy="2524145"/>
            <a:chOff x="2008676" y="2069178"/>
            <a:chExt cx="5724189" cy="2524145"/>
          </a:xfrm>
        </p:grpSpPr>
        <p:sp>
          <p:nvSpPr>
            <p:cNvPr id="5" name="Pfeil nach rechts 1">
              <a:extLst>
                <a:ext uri="{FF2B5EF4-FFF2-40B4-BE49-F238E27FC236}">
                  <a16:creationId xmlns:a16="http://schemas.microsoft.com/office/drawing/2014/main" id="{C14A2530-FAD3-49DB-B14C-6F641525DA14}"/>
                </a:ext>
              </a:extLst>
            </p:cNvPr>
            <p:cNvSpPr/>
            <p:nvPr/>
          </p:nvSpPr>
          <p:spPr>
            <a:xfrm>
              <a:off x="3190514" y="2528979"/>
              <a:ext cx="763929" cy="1649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" name="Pfeil nach rechts 6">
              <a:extLst>
                <a:ext uri="{FF2B5EF4-FFF2-40B4-BE49-F238E27FC236}">
                  <a16:creationId xmlns:a16="http://schemas.microsoft.com/office/drawing/2014/main" id="{EC4B439D-8EBC-4FFD-BFDC-0E69D27E4DD3}"/>
                </a:ext>
              </a:extLst>
            </p:cNvPr>
            <p:cNvSpPr/>
            <p:nvPr/>
          </p:nvSpPr>
          <p:spPr>
            <a:xfrm>
              <a:off x="5186295" y="2528979"/>
              <a:ext cx="763929" cy="1649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35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7" name="Picture 2" descr="http://www.nathandiehl.com/wp-content/uploads/2007/08/smiles_large.jpg">
              <a:extLst>
                <a:ext uri="{FF2B5EF4-FFF2-40B4-BE49-F238E27FC236}">
                  <a16:creationId xmlns:a16="http://schemas.microsoft.com/office/drawing/2014/main" id="{D43D565C-E9E1-49D4-BEE8-92E491A29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00"/>
            <a:stretch/>
          </p:blipFill>
          <p:spPr bwMode="auto">
            <a:xfrm>
              <a:off x="4032648" y="2069178"/>
              <a:ext cx="1060267" cy="108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nathandiehl.com/wp-content/uploads/2007/08/smiles_large.jpg">
              <a:extLst>
                <a:ext uri="{FF2B5EF4-FFF2-40B4-BE49-F238E27FC236}">
                  <a16:creationId xmlns:a16="http://schemas.microsoft.com/office/drawing/2014/main" id="{18F57B67-BC13-404D-A6A3-9620096621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82"/>
            <a:stretch/>
          </p:blipFill>
          <p:spPr bwMode="auto">
            <a:xfrm>
              <a:off x="2008676" y="2069178"/>
              <a:ext cx="1073559" cy="108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nathandiehl.com/wp-content/uploads/2007/08/smiles_large.jpg">
              <a:extLst>
                <a:ext uri="{FF2B5EF4-FFF2-40B4-BE49-F238E27FC236}">
                  <a16:creationId xmlns:a16="http://schemas.microsoft.com/office/drawing/2014/main" id="{3B4D7F0B-FED0-40A3-A1CE-5DD1259688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00"/>
            <a:stretch/>
          </p:blipFill>
          <p:spPr bwMode="auto">
            <a:xfrm>
              <a:off x="5443508" y="3508782"/>
              <a:ext cx="1060267" cy="108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nathandiehl.com/wp-content/uploads/2007/08/smiles_large.jpg">
              <a:extLst>
                <a:ext uri="{FF2B5EF4-FFF2-40B4-BE49-F238E27FC236}">
                  <a16:creationId xmlns:a16="http://schemas.microsoft.com/office/drawing/2014/main" id="{90AC5797-3527-4BAC-A6EC-7D47DE0CEC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00"/>
            <a:stretch/>
          </p:blipFill>
          <p:spPr bwMode="auto">
            <a:xfrm>
              <a:off x="6672598" y="3508782"/>
              <a:ext cx="1060267" cy="108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nathandiehl.com/wp-content/uploads/2007/08/smiles_large.jpg">
              <a:extLst>
                <a:ext uri="{FF2B5EF4-FFF2-40B4-BE49-F238E27FC236}">
                  <a16:creationId xmlns:a16="http://schemas.microsoft.com/office/drawing/2014/main" id="{2B3CBC07-D14C-4B3D-A712-6F7D8DF3FC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00"/>
            <a:stretch/>
          </p:blipFill>
          <p:spPr bwMode="auto">
            <a:xfrm>
              <a:off x="6043605" y="2069178"/>
              <a:ext cx="1060267" cy="108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feil nach rechts 17">
              <a:extLst>
                <a:ext uri="{FF2B5EF4-FFF2-40B4-BE49-F238E27FC236}">
                  <a16:creationId xmlns:a16="http://schemas.microsoft.com/office/drawing/2014/main" id="{8D6B2979-8594-4102-8E2A-289773F3F775}"/>
                </a:ext>
              </a:extLst>
            </p:cNvPr>
            <p:cNvSpPr/>
            <p:nvPr/>
          </p:nvSpPr>
          <p:spPr>
            <a:xfrm rot="3440415">
              <a:off x="6618484" y="3243370"/>
              <a:ext cx="560835" cy="1274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" name="Pfeil nach rechts 18">
              <a:extLst>
                <a:ext uri="{FF2B5EF4-FFF2-40B4-BE49-F238E27FC236}">
                  <a16:creationId xmlns:a16="http://schemas.microsoft.com/office/drawing/2014/main" id="{0393D64B-C457-40AE-B6DA-DF4411A3681E}"/>
                </a:ext>
              </a:extLst>
            </p:cNvPr>
            <p:cNvSpPr/>
            <p:nvPr/>
          </p:nvSpPr>
          <p:spPr>
            <a:xfrm rot="7541679">
              <a:off x="5992906" y="3243370"/>
              <a:ext cx="560835" cy="1274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 sz="1350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93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8D0A7A6C-7CA2-4E6C-BC1A-B6BEBF28F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 bwMode="auto">
          <a:xfrm>
            <a:off x="5867899" y="2915526"/>
            <a:ext cx="645411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3F27E9-8A8E-42A7-9324-A7DFBABAE92D}"/>
              </a:ext>
            </a:extLst>
          </p:cNvPr>
          <p:cNvSpPr txBox="1">
            <a:spLocks/>
          </p:cNvSpPr>
          <p:nvPr/>
        </p:nvSpPr>
        <p:spPr>
          <a:xfrm>
            <a:off x="1643062" y="228534"/>
            <a:ext cx="5857875" cy="602456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de-DE" sz="4800" b="1">
                <a:solidFill>
                  <a:srgbClr val="92D050"/>
                </a:solidFill>
                <a:ea typeface="ＭＳ Ｐゴシック"/>
                <a:cs typeface="ＭＳ Ｐゴシック"/>
              </a:rPr>
              <a:t>THE BASIC</a:t>
            </a:r>
            <a:endParaRPr lang="en-US" sz="4800" b="1" dirty="0">
              <a:solidFill>
                <a:srgbClr val="92D05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1BA052-818C-402D-9F45-55DF75E3E38D}"/>
              </a:ext>
            </a:extLst>
          </p:cNvPr>
          <p:cNvSpPr txBox="1">
            <a:spLocks/>
          </p:cNvSpPr>
          <p:nvPr/>
        </p:nvSpPr>
        <p:spPr>
          <a:xfrm>
            <a:off x="1643062" y="909197"/>
            <a:ext cx="5859066" cy="3504010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de-DE" sz="2100" b="1" dirty="0">
                <a:ea typeface="ＭＳ Ｐゴシック"/>
                <a:cs typeface="ＭＳ Ｐゴシック"/>
              </a:rPr>
              <a:t>Der nächste Level der Transformation</a:t>
            </a:r>
            <a:endParaRPr lang="en-US" sz="2100" b="1" dirty="0">
              <a:ea typeface="ＭＳ Ｐゴシック"/>
              <a:cs typeface="ＭＳ Ｐゴシック"/>
            </a:endParaRPr>
          </a:p>
        </p:txBody>
      </p:sp>
      <p:sp>
        <p:nvSpPr>
          <p:cNvPr id="5" name="Pfeil nach rechts 1">
            <a:extLst>
              <a:ext uri="{FF2B5EF4-FFF2-40B4-BE49-F238E27FC236}">
                <a16:creationId xmlns:a16="http://schemas.microsoft.com/office/drawing/2014/main" id="{44C37E81-E5F1-43B7-AD26-485CEE316824}"/>
              </a:ext>
            </a:extLst>
          </p:cNvPr>
          <p:cNvSpPr/>
          <p:nvPr/>
        </p:nvSpPr>
        <p:spPr>
          <a:xfrm>
            <a:off x="3391984" y="1676373"/>
            <a:ext cx="763929" cy="1649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feil nach rechts 6">
            <a:extLst>
              <a:ext uri="{FF2B5EF4-FFF2-40B4-BE49-F238E27FC236}">
                <a16:creationId xmlns:a16="http://schemas.microsoft.com/office/drawing/2014/main" id="{6942C24C-F765-4303-8558-5C6FE3FA4287}"/>
              </a:ext>
            </a:extLst>
          </p:cNvPr>
          <p:cNvSpPr/>
          <p:nvPr/>
        </p:nvSpPr>
        <p:spPr>
          <a:xfrm>
            <a:off x="4988086" y="1676373"/>
            <a:ext cx="763929" cy="1649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67C1B75C-1332-4636-B133-7116C1A21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 bwMode="auto">
          <a:xfrm>
            <a:off x="4249294" y="1428750"/>
            <a:ext cx="645411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46674E02-136C-4F80-8CEB-FE15D9E0D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2"/>
          <a:stretch/>
        </p:blipFill>
        <p:spPr bwMode="auto">
          <a:xfrm>
            <a:off x="2681714" y="1428750"/>
            <a:ext cx="653502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D84F116C-EB68-4961-B34D-E1F360A6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 bwMode="auto">
          <a:xfrm>
            <a:off x="5827481" y="1428750"/>
            <a:ext cx="645411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57DB51A0-10E1-4116-9B54-9E2E0AAA6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 bwMode="auto">
          <a:xfrm>
            <a:off x="5411044" y="2170058"/>
            <a:ext cx="645411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feil nach rechts 17">
            <a:extLst>
              <a:ext uri="{FF2B5EF4-FFF2-40B4-BE49-F238E27FC236}">
                <a16:creationId xmlns:a16="http://schemas.microsoft.com/office/drawing/2014/main" id="{2BBA89EE-359B-471E-9544-CE15FC0DA073}"/>
              </a:ext>
            </a:extLst>
          </p:cNvPr>
          <p:cNvSpPr/>
          <p:nvPr/>
        </p:nvSpPr>
        <p:spPr>
          <a:xfrm rot="3440415">
            <a:off x="6274592" y="2057905"/>
            <a:ext cx="218833" cy="1402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feil nach rechts 20">
            <a:extLst>
              <a:ext uri="{FF2B5EF4-FFF2-40B4-BE49-F238E27FC236}">
                <a16:creationId xmlns:a16="http://schemas.microsoft.com/office/drawing/2014/main" id="{7636642C-19F4-4665-8E7A-F8FF87CA63B9}"/>
              </a:ext>
            </a:extLst>
          </p:cNvPr>
          <p:cNvSpPr/>
          <p:nvPr/>
        </p:nvSpPr>
        <p:spPr>
          <a:xfrm rot="7431018">
            <a:off x="5832560" y="2050041"/>
            <a:ext cx="221983" cy="1756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37049AF8-9508-461E-8346-6B53A63AB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 bwMode="auto">
          <a:xfrm>
            <a:off x="4924704" y="2918440"/>
            <a:ext cx="645411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4D0838FE-5E2D-44EE-B175-037691AB0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 bwMode="auto">
          <a:xfrm>
            <a:off x="5411044" y="3656834"/>
            <a:ext cx="645411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9B286ED5-7866-491A-BA5C-2E88C9DFC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 bwMode="auto">
          <a:xfrm>
            <a:off x="4508267" y="3659747"/>
            <a:ext cx="645411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feil nach rechts 24">
            <a:extLst>
              <a:ext uri="{FF2B5EF4-FFF2-40B4-BE49-F238E27FC236}">
                <a16:creationId xmlns:a16="http://schemas.microsoft.com/office/drawing/2014/main" id="{C42895FD-47E4-481A-B766-EF2789261DDE}"/>
              </a:ext>
            </a:extLst>
          </p:cNvPr>
          <p:cNvSpPr/>
          <p:nvPr/>
        </p:nvSpPr>
        <p:spPr>
          <a:xfrm rot="3440415">
            <a:off x="5371814" y="3547594"/>
            <a:ext cx="218833" cy="1402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feil nach rechts 25">
            <a:extLst>
              <a:ext uri="{FF2B5EF4-FFF2-40B4-BE49-F238E27FC236}">
                <a16:creationId xmlns:a16="http://schemas.microsoft.com/office/drawing/2014/main" id="{BBCB4AC3-2601-47BC-B65C-7CB1201B35A8}"/>
              </a:ext>
            </a:extLst>
          </p:cNvPr>
          <p:cNvSpPr/>
          <p:nvPr/>
        </p:nvSpPr>
        <p:spPr>
          <a:xfrm rot="7431018">
            <a:off x="4929782" y="3539730"/>
            <a:ext cx="221983" cy="1756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feil nach rechts 26">
            <a:extLst>
              <a:ext uri="{FF2B5EF4-FFF2-40B4-BE49-F238E27FC236}">
                <a16:creationId xmlns:a16="http://schemas.microsoft.com/office/drawing/2014/main" id="{E8DE1A88-F9EE-4D61-93DD-E2F598519CF1}"/>
              </a:ext>
            </a:extLst>
          </p:cNvPr>
          <p:cNvSpPr/>
          <p:nvPr/>
        </p:nvSpPr>
        <p:spPr>
          <a:xfrm rot="7431018">
            <a:off x="5372263" y="2770381"/>
            <a:ext cx="221983" cy="1756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feil nach rechts 27">
            <a:extLst>
              <a:ext uri="{FF2B5EF4-FFF2-40B4-BE49-F238E27FC236}">
                <a16:creationId xmlns:a16="http://schemas.microsoft.com/office/drawing/2014/main" id="{FFEC324F-AB28-4D7D-B1AF-8F6840CA393B}"/>
              </a:ext>
            </a:extLst>
          </p:cNvPr>
          <p:cNvSpPr/>
          <p:nvPr/>
        </p:nvSpPr>
        <p:spPr>
          <a:xfrm rot="3440415">
            <a:off x="5839878" y="2804206"/>
            <a:ext cx="218833" cy="1402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78D7ECA-AC8F-40E7-BC15-4242503D036C}"/>
              </a:ext>
            </a:extLst>
          </p:cNvPr>
          <p:cNvSpPr txBox="1"/>
          <p:nvPr/>
        </p:nvSpPr>
        <p:spPr>
          <a:xfrm>
            <a:off x="300133" y="2408975"/>
            <a:ext cx="42985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Je grösser deine Kundentraube umso stabiler wird deine Organisation in Zukunft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600" dirty="0">
              <a:solidFill>
                <a:srgbClr val="000000"/>
              </a:solidFill>
              <a:latin typeface="Arial" charset="0"/>
              <a:ea typeface="ＭＳ Ｐゴシック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6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„</a:t>
            </a:r>
            <a:r>
              <a:rPr lang="de-AT" sz="1600" b="1" dirty="0">
                <a:solidFill>
                  <a:srgbClr val="000000"/>
                </a:solidFill>
                <a:ea typeface="ＭＳ Ｐゴシック"/>
              </a:rPr>
              <a:t>Gute Berater sind oft in der tiefe</a:t>
            </a:r>
            <a:r>
              <a:rPr lang="de-AT" sz="16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“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600" dirty="0">
              <a:solidFill>
                <a:srgbClr val="000000"/>
              </a:solidFill>
              <a:latin typeface="Arial" charset="0"/>
              <a:ea typeface="ＭＳ Ｐゴシック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200" dirty="0">
                <a:solidFill>
                  <a:srgbClr val="000000"/>
                </a:solidFill>
                <a:latin typeface="Arial" charset="0"/>
                <a:ea typeface="ＭＳ Ｐゴシック"/>
              </a:rPr>
              <a:t>60K FC Leon </a:t>
            </a:r>
            <a:r>
              <a:rPr lang="de-AT" sz="1200" dirty="0" err="1">
                <a:solidFill>
                  <a:srgbClr val="000000"/>
                </a:solidFill>
                <a:latin typeface="Arial" charset="0"/>
                <a:ea typeface="ＭＳ Ｐゴシック"/>
              </a:rPr>
              <a:t>Waisbein</a:t>
            </a:r>
            <a:endParaRPr lang="de-AT" sz="1200" dirty="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pic>
        <p:nvPicPr>
          <p:cNvPr id="21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991F156F-F160-45A8-8B65-98B40F92D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2"/>
          <a:stretch/>
        </p:blipFill>
        <p:spPr bwMode="auto">
          <a:xfrm>
            <a:off x="6280566" y="2234371"/>
            <a:ext cx="653502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nathandiehl.com/wp-content/uploads/2007/08/smiles_large.jpg">
            <a:extLst>
              <a:ext uri="{FF2B5EF4-FFF2-40B4-BE49-F238E27FC236}">
                <a16:creationId xmlns:a16="http://schemas.microsoft.com/office/drawing/2014/main" id="{82FCB6CB-9E5E-4B35-A743-EDAD97414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 bwMode="auto">
          <a:xfrm>
            <a:off x="6901299" y="2896268"/>
            <a:ext cx="645411" cy="6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feil nach rechts 27">
            <a:extLst>
              <a:ext uri="{FF2B5EF4-FFF2-40B4-BE49-F238E27FC236}">
                <a16:creationId xmlns:a16="http://schemas.microsoft.com/office/drawing/2014/main" id="{A04B3229-8379-4739-9D06-1E8981B3BAD6}"/>
              </a:ext>
            </a:extLst>
          </p:cNvPr>
          <p:cNvSpPr/>
          <p:nvPr/>
        </p:nvSpPr>
        <p:spPr>
          <a:xfrm rot="3440415">
            <a:off x="6873278" y="2784948"/>
            <a:ext cx="218833" cy="1402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08">
            <a:extLst>
              <a:ext uri="{FF2B5EF4-FFF2-40B4-BE49-F238E27FC236}">
                <a16:creationId xmlns:a16="http://schemas.microsoft.com/office/drawing/2014/main" id="{B5C3F133-83AB-4CC5-810E-A45A493FD6C5}"/>
              </a:ext>
            </a:extLst>
          </p:cNvPr>
          <p:cNvSpPr txBox="1">
            <a:spLocks/>
          </p:cNvSpPr>
          <p:nvPr/>
        </p:nvSpPr>
        <p:spPr bwMode="auto">
          <a:xfrm>
            <a:off x="4195777" y="996411"/>
            <a:ext cx="732504" cy="94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5114" tIns="25114" rIns="25114" bIns="25114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84200">
              <a:spcBef>
                <a:spcPts val="0"/>
              </a:spcBef>
              <a:buFontTx/>
              <a:buNone/>
              <a:defRPr sz="1800"/>
            </a:pPr>
            <a:r>
              <a:rPr lang="de-AT" sz="8000" b="1" dirty="0">
                <a:solidFill>
                  <a:srgbClr val="92D050"/>
                </a:solidFill>
                <a:sym typeface="Helvetica"/>
              </a:rPr>
              <a:t>B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DA510A-0730-417B-99FF-A5CB00F2DCCC}"/>
              </a:ext>
            </a:extLst>
          </p:cNvPr>
          <p:cNvSpPr txBox="1"/>
          <p:nvPr/>
        </p:nvSpPr>
        <p:spPr>
          <a:xfrm>
            <a:off x="636045" y="342449"/>
            <a:ext cx="752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i="1" dirty="0"/>
              <a:t>Was möchtest du erreichen?</a:t>
            </a:r>
          </a:p>
        </p:txBody>
      </p:sp>
      <p:sp>
        <p:nvSpPr>
          <p:cNvPr id="9" name="Shape 608">
            <a:extLst>
              <a:ext uri="{FF2B5EF4-FFF2-40B4-BE49-F238E27FC236}">
                <a16:creationId xmlns:a16="http://schemas.microsoft.com/office/drawing/2014/main" id="{C0B7292F-2D2B-40BB-8C8F-D6C4B95EF5EE}"/>
              </a:ext>
            </a:extLst>
          </p:cNvPr>
          <p:cNvSpPr txBox="1">
            <a:spLocks/>
          </p:cNvSpPr>
          <p:nvPr/>
        </p:nvSpPr>
        <p:spPr bwMode="auto">
          <a:xfrm>
            <a:off x="968314" y="1001200"/>
            <a:ext cx="732504" cy="94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114" tIns="25114" rIns="25114" bIns="25114" numCol="1" anchor="t" anchorCtr="0" compatLnSpc="1">
            <a:prstTxWarp prst="textNoShape">
              <a:avLst/>
            </a:prstTxWarp>
          </a:bodyPr>
          <a:lstStyle>
            <a:lvl1pPr marL="215504" indent="-215504" algn="l" defTabSz="34290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859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288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5717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9146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defTabSz="584200">
              <a:spcBef>
                <a:spcPts val="0"/>
              </a:spcBef>
              <a:buFontTx/>
              <a:buNone/>
              <a:defRPr sz="1800"/>
            </a:pPr>
            <a:r>
              <a:rPr lang="de-AT" sz="8000" b="1" kern="0" dirty="0">
                <a:solidFill>
                  <a:srgbClr val="FF0000"/>
                </a:solidFill>
                <a:sym typeface="Helvetica"/>
              </a:rPr>
              <a:t>A</a:t>
            </a:r>
          </a:p>
        </p:txBody>
      </p:sp>
      <p:sp>
        <p:nvSpPr>
          <p:cNvPr id="10" name="Shape 608">
            <a:extLst>
              <a:ext uri="{FF2B5EF4-FFF2-40B4-BE49-F238E27FC236}">
                <a16:creationId xmlns:a16="http://schemas.microsoft.com/office/drawing/2014/main" id="{340EAA0F-2542-4868-B913-4CE87181CB02}"/>
              </a:ext>
            </a:extLst>
          </p:cNvPr>
          <p:cNvSpPr txBox="1">
            <a:spLocks/>
          </p:cNvSpPr>
          <p:nvPr/>
        </p:nvSpPr>
        <p:spPr bwMode="auto">
          <a:xfrm>
            <a:off x="7423240" y="1004956"/>
            <a:ext cx="732504" cy="94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114" tIns="25114" rIns="25114" bIns="25114" numCol="1" anchor="t" anchorCtr="0" compatLnSpc="1">
            <a:prstTxWarp prst="textNoShape">
              <a:avLst/>
            </a:prstTxWarp>
          </a:bodyPr>
          <a:lstStyle>
            <a:lvl1pPr marL="215504" indent="-215504" algn="l" defTabSz="342900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859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288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5717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9146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defTabSz="584200">
              <a:spcBef>
                <a:spcPts val="0"/>
              </a:spcBef>
              <a:buFontTx/>
              <a:buNone/>
              <a:defRPr sz="1800"/>
            </a:pPr>
            <a:r>
              <a:rPr lang="de-AT" sz="8000" b="1" kern="0" dirty="0">
                <a:solidFill>
                  <a:srgbClr val="0070C0"/>
                </a:solidFill>
                <a:sym typeface="Helvetica"/>
              </a:rPr>
              <a:t>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2876B5-E6D7-4321-A244-71DDD2F4A7E2}"/>
              </a:ext>
            </a:extLst>
          </p:cNvPr>
          <p:cNvSpPr txBox="1"/>
          <p:nvPr/>
        </p:nvSpPr>
        <p:spPr>
          <a:xfrm>
            <a:off x="2927646" y="2225658"/>
            <a:ext cx="32687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5-6 oder mehr Kunden betreuen, um die eigenen Produkte zu finanzieren und ein Nebeneinkommen zu erwirtschaften</a:t>
            </a:r>
          </a:p>
          <a:p>
            <a:pPr algn="ctr"/>
            <a:endParaRPr lang="de-AT" sz="1000" dirty="0"/>
          </a:p>
          <a:p>
            <a:pPr algn="ctr"/>
            <a:r>
              <a:rPr lang="de-AT" sz="2400" b="1" dirty="0"/>
              <a:t>Wieviel €?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B1A804-4232-40D6-A0E2-55B056DD5569}"/>
              </a:ext>
            </a:extLst>
          </p:cNvPr>
          <p:cNvSpPr txBox="1"/>
          <p:nvPr/>
        </p:nvSpPr>
        <p:spPr>
          <a:xfrm>
            <a:off x="262069" y="2225658"/>
            <a:ext cx="2144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2-3 Kunden betreuen, um die eigenen Produkte zu finanzieren.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F1C1FA-92CE-4184-A892-73F7C02FE274}"/>
              </a:ext>
            </a:extLst>
          </p:cNvPr>
          <p:cNvSpPr txBox="1"/>
          <p:nvPr/>
        </p:nvSpPr>
        <p:spPr>
          <a:xfrm>
            <a:off x="6716995" y="2225658"/>
            <a:ext cx="21449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Vielen Menschen helfen, um eine mögliche Karriere aufzubauen</a:t>
            </a:r>
          </a:p>
          <a:p>
            <a:pPr algn="ctr"/>
            <a:endParaRPr lang="de-AT" sz="1000" dirty="0"/>
          </a:p>
          <a:p>
            <a:pPr algn="ctr"/>
            <a:r>
              <a:rPr lang="de-AT" sz="2400" b="1" dirty="0"/>
              <a:t>Warum?</a:t>
            </a:r>
          </a:p>
        </p:txBody>
      </p:sp>
    </p:spTree>
    <p:extLst>
      <p:ext uri="{BB962C8B-B14F-4D97-AF65-F5344CB8AC3E}">
        <p14:creationId xmlns:p14="http://schemas.microsoft.com/office/powerpoint/2010/main" val="224124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8FA1342-A239-470E-AC59-2B0A87375848}"/>
              </a:ext>
            </a:extLst>
          </p:cNvPr>
          <p:cNvGrpSpPr/>
          <p:nvPr/>
        </p:nvGrpSpPr>
        <p:grpSpPr>
          <a:xfrm>
            <a:off x="3834500" y="1128698"/>
            <a:ext cx="1265831" cy="1038035"/>
            <a:chOff x="3674959" y="1203876"/>
            <a:chExt cx="1447200" cy="1164809"/>
          </a:xfrm>
        </p:grpSpPr>
        <p:pic>
          <p:nvPicPr>
            <p:cNvPr id="3" name="Picture 6" descr="http://micheleruppert.com/blog/wp-content/uploads/2014/07/healthypeople.png">
              <a:extLst>
                <a:ext uri="{FF2B5EF4-FFF2-40B4-BE49-F238E27FC236}">
                  <a16:creationId xmlns:a16="http://schemas.microsoft.com/office/drawing/2014/main" id="{25A0FBCF-455F-4801-AF32-F682695FD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959" y="1435469"/>
              <a:ext cx="1399824" cy="9332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1483F8B-B5A7-412C-8BD8-F6A09F300282}"/>
                </a:ext>
              </a:extLst>
            </p:cNvPr>
            <p:cNvSpPr txBox="1"/>
            <p:nvPr/>
          </p:nvSpPr>
          <p:spPr>
            <a:xfrm>
              <a:off x="3824706" y="1203876"/>
              <a:ext cx="1297453" cy="24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1-INTERESSENT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1EB09610-C41E-4659-9461-1D47F0A75404}"/>
              </a:ext>
            </a:extLst>
          </p:cNvPr>
          <p:cNvSpPr txBox="1"/>
          <p:nvPr/>
        </p:nvSpPr>
        <p:spPr>
          <a:xfrm>
            <a:off x="2714675" y="170063"/>
            <a:ext cx="371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12817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Bildschirmpräsentation (16:9)</PresentationFormat>
  <Paragraphs>45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Arial Rounded MT Bold</vt:lpstr>
      <vt:lpstr>Calibri</vt:lpstr>
      <vt:lpstr>Helvetica</vt:lpstr>
      <vt:lpstr>Times New Roman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 User</dc:creator>
  <cp:lastModifiedBy>Fredi Jahnig</cp:lastModifiedBy>
  <cp:revision>326</cp:revision>
  <cp:lastPrinted>2014-04-08T22:09:19Z</cp:lastPrinted>
  <dcterms:created xsi:type="dcterms:W3CDTF">2010-06-15T17:14:06Z</dcterms:created>
  <dcterms:modified xsi:type="dcterms:W3CDTF">2018-01-31T15:04:46Z</dcterms:modified>
</cp:coreProperties>
</file>