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529" r:id="rId2"/>
    <p:sldId id="452" r:id="rId3"/>
    <p:sldId id="453" r:id="rId4"/>
    <p:sldId id="728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ur User Name" initials="YU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860"/>
    <a:srgbClr val="80818C"/>
    <a:srgbClr val="F0F3F2"/>
    <a:srgbClr val="FAAD22"/>
    <a:srgbClr val="4DDBE3"/>
    <a:srgbClr val="48CEDC"/>
    <a:srgbClr val="F9A742"/>
    <a:srgbClr val="F9A848"/>
    <a:srgbClr val="E53E54"/>
    <a:srgbClr val="A0E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3945" autoAdjust="0"/>
  </p:normalViewPr>
  <p:slideViewPr>
    <p:cSldViewPr snapToGrid="0" snapToObjects="1">
      <p:cViewPr>
        <p:scale>
          <a:sx n="54" d="100"/>
          <a:sy n="54" d="100"/>
        </p:scale>
        <p:origin x="-438" y="-222"/>
      </p:cViewPr>
      <p:guideLst>
        <p:guide orient="horz" pos="3948"/>
        <p:guide pos="2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3504"/>
    </p:cViewPr>
  </p:sorterViewPr>
  <p:notesViewPr>
    <p:cSldViewPr snapToGrid="0" snapToObjects="1">
      <p:cViewPr varScale="1">
        <p:scale>
          <a:sx n="89" d="100"/>
          <a:sy n="89" d="100"/>
        </p:scale>
        <p:origin x="-2112" y="-10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00" cy="49650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24" y="0"/>
            <a:ext cx="2945400" cy="49650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8FFFA230-52A0-4B84-AE83-3CCD9280B85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430"/>
            <a:ext cx="2945400" cy="49650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24" y="9428430"/>
            <a:ext cx="2945400" cy="49650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2CF7ED42-56B2-48F2-BD00-412C9C03C3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5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4107" tIns="47054" rIns="94107" bIns="470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4107" tIns="47054" rIns="94107" bIns="47054" rtlCol="0"/>
          <a:lstStyle>
            <a:lvl1pPr algn="r">
              <a:defRPr sz="1200"/>
            </a:lvl1pPr>
          </a:lstStyle>
          <a:p>
            <a:fld id="{9932D4F0-9470-B541-AD87-1A43BFAF0E05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07" tIns="47054" rIns="94107" bIns="470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4107" tIns="47054" rIns="94107" bIns="470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4107" tIns="47054" rIns="94107" bIns="470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3"/>
          </a:xfrm>
          <a:prstGeom prst="rect">
            <a:avLst/>
          </a:prstGeom>
        </p:spPr>
        <p:txBody>
          <a:bodyPr vert="horz" lIns="94107" tIns="47054" rIns="94107" bIns="47054" rtlCol="0" anchor="b"/>
          <a:lstStyle>
            <a:lvl1pPr algn="r">
              <a:defRPr sz="1200"/>
            </a:lvl1pPr>
          </a:lstStyle>
          <a:p>
            <a:fld id="{02DC37A6-59E6-7648-AD87-AAA60A9E227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6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05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C37A6-59E6-7648-AD87-AAA60A9E22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5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0537">
              <a:defRPr/>
            </a:pPr>
            <a:endParaRPr lang="en-US" dirty="0"/>
          </a:p>
          <a:p>
            <a:pPr defTabSz="470537">
              <a:defRPr/>
            </a:pPr>
            <a:r>
              <a:rPr lang="en-US" dirty="0"/>
              <a:t>…and helps maintain tip-top intestinal health, by feeding bacteria in the digestive tract.</a:t>
            </a:r>
            <a:r>
              <a:rPr lang="en-US" dirty="0" smtClean="0">
                <a:effectLst/>
              </a:rPr>
              <a:t> (CLICK)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C37A6-59E6-7648-AD87-AAA60A9E22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3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Where can we find Fiber in foods?  (CLICK)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C37A6-59E6-7648-AD87-AAA60A9E22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6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C37A6-59E6-7648-AD87-AAA60A9E22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7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5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9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994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297C-C601-1048-B9D2-9BDE35F55601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F1CA-75D7-354B-8CA8-10E239880E5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1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8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9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3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3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2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" y="-22880"/>
            <a:ext cx="9179170" cy="69072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673" y="4869951"/>
            <a:ext cx="40734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4800" b="1" dirty="0" smtClean="0">
                <a:latin typeface="Helvetica"/>
                <a:cs typeface="Helvetica"/>
              </a:rPr>
              <a:t>LÖSLICH</a:t>
            </a:r>
            <a:endParaRPr lang="de-DE" sz="4800" b="1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3300" y="322154"/>
            <a:ext cx="49443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4800" b="1" spc="-300" dirty="0" smtClean="0">
                <a:solidFill>
                  <a:schemeClr val="bg1"/>
                </a:solidFill>
                <a:latin typeface="Helvetica"/>
                <a:cs typeface="Helvetica"/>
              </a:rPr>
              <a:t>NICHT LÖSLICH</a:t>
            </a:r>
            <a:endParaRPr lang="de-DE" sz="4800" b="1" spc="-3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78" y="6394450"/>
            <a:ext cx="1520505" cy="2452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42706" y="4561726"/>
            <a:ext cx="308242" cy="308225"/>
          </a:xfrm>
          <a:prstGeom prst="ellipse">
            <a:avLst/>
          </a:prstGeom>
          <a:solidFill>
            <a:srgbClr val="FAA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/>
          <p:cNvSpPr txBox="1"/>
          <p:nvPr/>
        </p:nvSpPr>
        <p:spPr>
          <a:xfrm>
            <a:off x="120290" y="327785"/>
            <a:ext cx="4645141" cy="301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2000"/>
              </a:lnSpc>
            </a:pPr>
            <a:r>
              <a:rPr lang="de-DE" sz="4400" dirty="0" smtClean="0">
                <a:latin typeface="Helvetica"/>
                <a:cs typeface="Helvetica"/>
              </a:rPr>
              <a:t>Teil 5:</a:t>
            </a:r>
          </a:p>
          <a:p>
            <a:pPr algn="ctr">
              <a:lnSpc>
                <a:spcPct val="82000"/>
              </a:lnSpc>
            </a:pPr>
            <a:endParaRPr lang="de-DE" sz="4400" dirty="0">
              <a:latin typeface="Helvetica"/>
              <a:cs typeface="Helvetica"/>
            </a:endParaRPr>
          </a:p>
          <a:p>
            <a:pPr algn="ctr">
              <a:lnSpc>
                <a:spcPct val="82000"/>
              </a:lnSpc>
            </a:pPr>
            <a:r>
              <a:rPr lang="de-DE" sz="4800" dirty="0" smtClean="0">
                <a:latin typeface="Helvetica"/>
                <a:cs typeface="Helvetica"/>
              </a:rPr>
              <a:t>WAS </a:t>
            </a:r>
            <a:r>
              <a:rPr lang="de-DE" sz="4800" dirty="0" smtClean="0">
                <a:latin typeface="Helvetica"/>
                <a:cs typeface="Helvetica"/>
              </a:rPr>
              <a:t>SIND </a:t>
            </a:r>
            <a:r>
              <a:rPr lang="de-DE" sz="4800" b="1" dirty="0" smtClean="0">
                <a:latin typeface="Helvetica"/>
                <a:cs typeface="Helvetica"/>
              </a:rPr>
              <a:t>BALLAST-STOFFE</a:t>
            </a:r>
            <a:endParaRPr lang="de-DE" sz="4800" dirty="0">
              <a:latin typeface="Helvetica"/>
              <a:cs typeface="Helvetica"/>
            </a:endParaRPr>
          </a:p>
        </p:txBody>
      </p:sp>
      <p:grpSp>
        <p:nvGrpSpPr>
          <p:cNvPr id="16" name="Group 7"/>
          <p:cNvGrpSpPr/>
          <p:nvPr/>
        </p:nvGrpSpPr>
        <p:grpSpPr>
          <a:xfrm>
            <a:off x="159237" y="6328261"/>
            <a:ext cx="866712" cy="377619"/>
            <a:chOff x="-159644" y="6350878"/>
            <a:chExt cx="866712" cy="377619"/>
          </a:xfrm>
        </p:grpSpPr>
        <p:sp>
          <p:nvSpPr>
            <p:cNvPr id="18" name="Oval 8"/>
            <p:cNvSpPr/>
            <p:nvPr/>
          </p:nvSpPr>
          <p:spPr>
            <a:xfrm>
              <a:off x="120290" y="6350878"/>
              <a:ext cx="324351" cy="324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9"/>
            <p:cNvSpPr txBox="1"/>
            <p:nvPr/>
          </p:nvSpPr>
          <p:spPr>
            <a:xfrm>
              <a:off x="-159644" y="6389943"/>
              <a:ext cx="8667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Helvetica"/>
                  <a:cs typeface="Helvetica"/>
                </a:rPr>
                <a:t>Teil</a:t>
              </a:r>
              <a:r>
                <a:rPr lang="en-US" sz="1600" b="1" dirty="0" smtClean="0">
                  <a:latin typeface="Helvetica"/>
                  <a:cs typeface="Helvetica"/>
                </a:rPr>
                <a:t> </a:t>
              </a:r>
              <a:r>
                <a:rPr lang="en-US" sz="1600" b="1" dirty="0" smtClean="0">
                  <a:latin typeface="Helvetica"/>
                  <a:cs typeface="Helvetica"/>
                </a:rPr>
                <a:t>5/1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5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12 at 1.32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562" y="-50548"/>
            <a:ext cx="9185562" cy="6933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467" y="4017976"/>
            <a:ext cx="486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5000" dirty="0" smtClean="0">
                <a:solidFill>
                  <a:srgbClr val="363636"/>
                </a:solidFill>
                <a:latin typeface="Helvetica"/>
                <a:cs typeface="Helvetica"/>
              </a:rPr>
              <a:t>ERHALTEN DIE</a:t>
            </a:r>
          </a:p>
          <a:p>
            <a:pPr algn="ctr">
              <a:lnSpc>
                <a:spcPct val="80000"/>
              </a:lnSpc>
            </a:pPr>
            <a:r>
              <a:rPr lang="de-DE" sz="5500" b="1" dirty="0" smtClean="0">
                <a:solidFill>
                  <a:srgbClr val="363636"/>
                </a:solidFill>
                <a:latin typeface="Helvetica"/>
                <a:cs typeface="Helvetica"/>
              </a:rPr>
              <a:t>DARM-GESUNDHEIT</a:t>
            </a:r>
            <a:endParaRPr lang="de-DE" sz="5500" b="1" dirty="0">
              <a:solidFill>
                <a:srgbClr val="363636"/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78" y="6394450"/>
            <a:ext cx="1520505" cy="245243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81782" y="398946"/>
            <a:ext cx="5318929" cy="301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2000"/>
              </a:lnSpc>
            </a:pPr>
            <a:r>
              <a:rPr lang="de-DE" sz="7200" dirty="0" smtClean="0">
                <a:latin typeface="Helvetica"/>
                <a:cs typeface="Helvetica"/>
              </a:rPr>
              <a:t>WARUM</a:t>
            </a:r>
          </a:p>
          <a:p>
            <a:pPr algn="ctr">
              <a:lnSpc>
                <a:spcPct val="82000"/>
              </a:lnSpc>
            </a:pPr>
            <a:r>
              <a:rPr lang="de-DE" sz="8000" b="1" dirty="0" smtClean="0">
                <a:latin typeface="Helvetica"/>
                <a:cs typeface="Helvetica"/>
              </a:rPr>
              <a:t>BALLAST-STOFFE</a:t>
            </a:r>
            <a:endParaRPr lang="de-DE" sz="3000" dirty="0">
              <a:latin typeface="Helvetica"/>
              <a:cs typeface="Helvetica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159237" y="6328261"/>
            <a:ext cx="866712" cy="377619"/>
            <a:chOff x="-159644" y="6350878"/>
            <a:chExt cx="866712" cy="377619"/>
          </a:xfrm>
        </p:grpSpPr>
        <p:sp>
          <p:nvSpPr>
            <p:cNvPr id="14" name="Oval 8"/>
            <p:cNvSpPr/>
            <p:nvPr/>
          </p:nvSpPr>
          <p:spPr>
            <a:xfrm>
              <a:off x="120290" y="6350878"/>
              <a:ext cx="324351" cy="324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-159644" y="6389943"/>
              <a:ext cx="8667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Helvetica"/>
                  <a:cs typeface="Helvetica"/>
                </a:rPr>
                <a:t>Teil</a:t>
              </a:r>
              <a:r>
                <a:rPr lang="en-US" sz="1600" b="1" dirty="0" smtClean="0">
                  <a:latin typeface="Helvetica"/>
                  <a:cs typeface="Helvetica"/>
                </a:rPr>
                <a:t> </a:t>
              </a:r>
              <a:r>
                <a:rPr lang="en-US" sz="1600" b="1" dirty="0" smtClean="0">
                  <a:latin typeface="Helvetica"/>
                  <a:cs typeface="Helvetica"/>
                </a:rPr>
                <a:t>5/2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7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12 at 1.33.3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361" y="-50929"/>
            <a:ext cx="9278282" cy="6957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78" y="6394450"/>
            <a:ext cx="1520505" cy="245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467" y="405774"/>
            <a:ext cx="5293529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2000"/>
              </a:lnSpc>
            </a:pPr>
            <a:r>
              <a:rPr lang="de-DE" sz="6000" dirty="0" smtClean="0">
                <a:solidFill>
                  <a:schemeClr val="bg1"/>
                </a:solidFill>
                <a:latin typeface="Helvetica"/>
                <a:cs typeface="Helvetica"/>
              </a:rPr>
              <a:t>WO SIND</a:t>
            </a:r>
          </a:p>
          <a:p>
            <a:pPr algn="ctr">
              <a:lnSpc>
                <a:spcPct val="82000"/>
              </a:lnSpc>
            </a:pPr>
            <a:r>
              <a:rPr lang="de-DE" sz="6000" b="1" dirty="0" smtClean="0">
                <a:solidFill>
                  <a:schemeClr val="bg1"/>
                </a:solidFill>
                <a:latin typeface="Helvetica"/>
                <a:cs typeface="Helvetica"/>
              </a:rPr>
              <a:t>BALLAST-STOFFE</a:t>
            </a:r>
            <a:endParaRPr lang="de-DE" sz="6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82467" y="2731419"/>
            <a:ext cx="30011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Arial"/>
                <a:cs typeface="Arial"/>
              </a:rPr>
              <a:t>Vollkornbrot 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Arial"/>
                <a:cs typeface="Arial"/>
              </a:rPr>
              <a:t>Vollkornnudeln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Arial"/>
                <a:cs typeface="Arial"/>
              </a:rPr>
              <a:t>Haferflocken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Arial"/>
                <a:cs typeface="Arial"/>
              </a:rPr>
              <a:t>Bohnen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Arial"/>
                <a:cs typeface="Arial"/>
              </a:rPr>
              <a:t>Obst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Arial"/>
                <a:cs typeface="Arial"/>
              </a:rPr>
              <a:t>Gemüse</a:t>
            </a:r>
          </a:p>
          <a:p>
            <a:pPr>
              <a:lnSpc>
                <a:spcPct val="50000"/>
              </a:lnSpc>
            </a:pPr>
            <a:endParaRPr lang="de-DE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de-DE" sz="2000" b="1" dirty="0" smtClean="0">
                <a:solidFill>
                  <a:schemeClr val="bg1"/>
                </a:solidFill>
                <a:latin typeface="Arial"/>
                <a:cs typeface="Arial"/>
              </a:rPr>
              <a:t>Haferspelzen-</a:t>
            </a:r>
          </a:p>
          <a:p>
            <a:r>
              <a:rPr lang="de-DE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Komprimate</a:t>
            </a:r>
            <a:endParaRPr lang="de-DE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de-DE" sz="2000" b="1" smtClean="0">
                <a:solidFill>
                  <a:schemeClr val="bg1"/>
                </a:solidFill>
                <a:latin typeface="Arial"/>
                <a:cs typeface="Arial"/>
              </a:rPr>
              <a:t>Multi-Ballaststoff-Drink</a:t>
            </a:r>
            <a:endParaRPr lang="de-DE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de-DE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de-DE" sz="2000" b="1" dirty="0" smtClean="0">
                <a:solidFill>
                  <a:schemeClr val="bg1"/>
                </a:solidFill>
                <a:latin typeface="Arial"/>
                <a:cs typeface="Arial"/>
              </a:rPr>
              <a:t>und vieles mehr…</a:t>
            </a:r>
          </a:p>
          <a:p>
            <a:pPr>
              <a:lnSpc>
                <a:spcPct val="50000"/>
              </a:lnSpc>
            </a:pPr>
            <a:endParaRPr lang="de-DE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7"/>
          <p:cNvGrpSpPr/>
          <p:nvPr/>
        </p:nvGrpSpPr>
        <p:grpSpPr>
          <a:xfrm>
            <a:off x="159237" y="6328261"/>
            <a:ext cx="866712" cy="377619"/>
            <a:chOff x="-159644" y="6350878"/>
            <a:chExt cx="866712" cy="377619"/>
          </a:xfrm>
        </p:grpSpPr>
        <p:sp>
          <p:nvSpPr>
            <p:cNvPr id="12" name="Oval 8"/>
            <p:cNvSpPr/>
            <p:nvPr/>
          </p:nvSpPr>
          <p:spPr>
            <a:xfrm>
              <a:off x="120290" y="6350878"/>
              <a:ext cx="324351" cy="324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-159644" y="6389943"/>
              <a:ext cx="8667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Helvetica"/>
                  <a:cs typeface="Helvetica"/>
                </a:rPr>
                <a:t>Teil</a:t>
              </a:r>
              <a:r>
                <a:rPr lang="en-US" sz="1600" b="1" dirty="0" smtClean="0">
                  <a:latin typeface="Helvetica"/>
                  <a:cs typeface="Helvetica"/>
                </a:rPr>
                <a:t> </a:t>
              </a:r>
              <a:r>
                <a:rPr lang="en-US" sz="1600" b="1" dirty="0" smtClean="0">
                  <a:latin typeface="Helvetica"/>
                  <a:cs typeface="Helvetica"/>
                </a:rPr>
                <a:t>5/3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8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6570" cy="6893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78" y="6394450"/>
            <a:ext cx="1520505" cy="245243"/>
          </a:xfrm>
          <a:prstGeom prst="rect">
            <a:avLst/>
          </a:prstGeom>
        </p:spPr>
      </p:pic>
      <p:pic>
        <p:nvPicPr>
          <p:cNvPr id="14" name="Picture 13" descr="Herbalife_Gree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77" y="6394986"/>
            <a:ext cx="1520506" cy="245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8251" y="147958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X:\1_MARKETING\Bilder\Produktbilder\Inner Nutrition\Januar 2013\GE\Haferspelzen-Komprimate\3114_AU.GE_Fibre-&amp;-Herb_400x4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4" t="5625" r="26467" b="5199"/>
          <a:stretch/>
        </p:blipFill>
        <p:spPr bwMode="auto">
          <a:xfrm>
            <a:off x="4704826" y="1802746"/>
            <a:ext cx="1821480" cy="33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0"/>
          <p:cNvSpPr txBox="1"/>
          <p:nvPr/>
        </p:nvSpPr>
        <p:spPr>
          <a:xfrm>
            <a:off x="83153" y="1414718"/>
            <a:ext cx="30011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Vollkornbrot </a:t>
            </a:r>
          </a:p>
          <a:p>
            <a:r>
              <a:rPr lang="de-DE" sz="2000" b="1" dirty="0" smtClean="0">
                <a:latin typeface="Arial"/>
                <a:cs typeface="Arial"/>
              </a:rPr>
              <a:t>Vollkornnudeln</a:t>
            </a:r>
          </a:p>
          <a:p>
            <a:r>
              <a:rPr lang="de-DE" sz="2000" b="1" dirty="0" smtClean="0">
                <a:latin typeface="Arial"/>
                <a:cs typeface="Arial"/>
              </a:rPr>
              <a:t>Haferflocken</a:t>
            </a:r>
          </a:p>
          <a:p>
            <a:r>
              <a:rPr lang="de-DE" sz="2000" b="1" dirty="0" smtClean="0">
                <a:latin typeface="Arial"/>
                <a:cs typeface="Arial"/>
              </a:rPr>
              <a:t>Bohnen</a:t>
            </a:r>
          </a:p>
          <a:p>
            <a:r>
              <a:rPr lang="de-DE" sz="2000" b="1" dirty="0" smtClean="0">
                <a:latin typeface="Arial"/>
                <a:cs typeface="Arial"/>
              </a:rPr>
              <a:t>Obst</a:t>
            </a:r>
          </a:p>
          <a:p>
            <a:r>
              <a:rPr lang="de-DE" sz="2000" b="1" dirty="0" smtClean="0">
                <a:latin typeface="Arial"/>
                <a:cs typeface="Arial"/>
              </a:rPr>
              <a:t>Gemüse</a:t>
            </a:r>
          </a:p>
          <a:p>
            <a:pPr>
              <a:lnSpc>
                <a:spcPct val="50000"/>
              </a:lnSpc>
            </a:pPr>
            <a:endParaRPr lang="de-DE" sz="2000" b="1" dirty="0" smtClean="0">
              <a:latin typeface="Arial"/>
              <a:cs typeface="Arial"/>
            </a:endParaRPr>
          </a:p>
          <a:p>
            <a:r>
              <a:rPr lang="de-DE" sz="2000" b="1" dirty="0" smtClean="0">
                <a:latin typeface="Arial"/>
                <a:cs typeface="Arial"/>
              </a:rPr>
              <a:t>Haferspelzen-</a:t>
            </a:r>
          </a:p>
          <a:p>
            <a:r>
              <a:rPr lang="de-DE" sz="2000" b="1" dirty="0" err="1" smtClean="0">
                <a:latin typeface="Arial"/>
                <a:cs typeface="Arial"/>
              </a:rPr>
              <a:t>Komprimate</a:t>
            </a:r>
            <a:endParaRPr lang="de-DE" sz="2000" b="1" dirty="0" smtClean="0">
              <a:latin typeface="Arial"/>
              <a:cs typeface="Arial"/>
            </a:endParaRPr>
          </a:p>
          <a:p>
            <a:r>
              <a:rPr lang="de-DE" sz="2000" b="1" dirty="0" smtClean="0">
                <a:latin typeface="Arial"/>
                <a:cs typeface="Arial"/>
              </a:rPr>
              <a:t>Multi-Ballaststoff-Drink</a:t>
            </a:r>
            <a:endParaRPr lang="de-DE" sz="2000" b="1" dirty="0" smtClean="0">
              <a:latin typeface="Arial"/>
              <a:cs typeface="Arial"/>
            </a:endParaRPr>
          </a:p>
          <a:p>
            <a:endParaRPr lang="de-DE" sz="2000" b="1" dirty="0" smtClean="0">
              <a:latin typeface="Arial"/>
              <a:cs typeface="Arial"/>
            </a:endParaRPr>
          </a:p>
          <a:p>
            <a:r>
              <a:rPr lang="de-DE" sz="2000" b="1" dirty="0" smtClean="0">
                <a:latin typeface="Arial"/>
                <a:cs typeface="Arial"/>
              </a:rPr>
              <a:t>und vieles mehr…</a:t>
            </a:r>
          </a:p>
          <a:p>
            <a:pPr>
              <a:lnSpc>
                <a:spcPct val="50000"/>
              </a:lnSpc>
            </a:pPr>
            <a:endParaRPr lang="de-DE" sz="2000" b="1" dirty="0" smtClean="0">
              <a:latin typeface="Arial"/>
              <a:cs typeface="Arial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25" y="1362075"/>
            <a:ext cx="5620004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"/>
          <p:cNvGrpSpPr/>
          <p:nvPr/>
        </p:nvGrpSpPr>
        <p:grpSpPr>
          <a:xfrm>
            <a:off x="159237" y="6328261"/>
            <a:ext cx="866712" cy="377619"/>
            <a:chOff x="-159644" y="6350878"/>
            <a:chExt cx="866712" cy="377619"/>
          </a:xfrm>
        </p:grpSpPr>
        <p:sp>
          <p:nvSpPr>
            <p:cNvPr id="18" name="Oval 8"/>
            <p:cNvSpPr/>
            <p:nvPr/>
          </p:nvSpPr>
          <p:spPr>
            <a:xfrm>
              <a:off x="120290" y="6350878"/>
              <a:ext cx="324351" cy="324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9"/>
            <p:cNvSpPr txBox="1"/>
            <p:nvPr/>
          </p:nvSpPr>
          <p:spPr>
            <a:xfrm>
              <a:off x="-159644" y="6389943"/>
              <a:ext cx="8667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Helvetica"/>
                  <a:cs typeface="Helvetica"/>
                </a:rPr>
                <a:t>Teil</a:t>
              </a:r>
              <a:r>
                <a:rPr lang="en-US" sz="1600" b="1" dirty="0" smtClean="0">
                  <a:latin typeface="Helvetica"/>
                  <a:cs typeface="Helvetica"/>
                </a:rPr>
                <a:t> </a:t>
              </a:r>
              <a:r>
                <a:rPr lang="en-US" sz="1600" b="1" dirty="0" smtClean="0">
                  <a:latin typeface="Helvetica"/>
                  <a:cs typeface="Helvetica"/>
                </a:rPr>
                <a:t>5/4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7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</Words>
  <Application>Microsoft Office PowerPoint</Application>
  <PresentationFormat>Bildschirmpräsentation (4:3)</PresentationFormat>
  <Paragraphs>49</Paragraphs>
  <Slides>4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>Schawk Toronto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Production</dc:creator>
  <cp:lastModifiedBy>Alexandra Heinrich</cp:lastModifiedBy>
  <cp:revision>1204</cp:revision>
  <cp:lastPrinted>2014-03-07T15:47:11Z</cp:lastPrinted>
  <dcterms:created xsi:type="dcterms:W3CDTF">2013-11-19T21:31:43Z</dcterms:created>
  <dcterms:modified xsi:type="dcterms:W3CDTF">2016-01-11T22:38:42Z</dcterms:modified>
</cp:coreProperties>
</file>