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603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our User Name" initials="YUN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D860"/>
    <a:srgbClr val="80818C"/>
    <a:srgbClr val="F0F3F2"/>
    <a:srgbClr val="FAAD22"/>
    <a:srgbClr val="4DDBE3"/>
    <a:srgbClr val="48CEDC"/>
    <a:srgbClr val="F9A742"/>
    <a:srgbClr val="F9A848"/>
    <a:srgbClr val="E53E54"/>
    <a:srgbClr val="A0E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3945" autoAdjust="0"/>
  </p:normalViewPr>
  <p:slideViewPr>
    <p:cSldViewPr snapToGrid="0" snapToObjects="1">
      <p:cViewPr>
        <p:scale>
          <a:sx n="54" d="100"/>
          <a:sy n="54" d="100"/>
        </p:scale>
        <p:origin x="-438" y="-222"/>
      </p:cViewPr>
      <p:guideLst>
        <p:guide orient="horz" pos="3948"/>
        <p:guide pos="29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3504"/>
    </p:cViewPr>
  </p:sorterViewPr>
  <p:notesViewPr>
    <p:cSldViewPr snapToGrid="0" snapToObjects="1">
      <p:cViewPr varScale="1">
        <p:scale>
          <a:sx n="89" d="100"/>
          <a:sy n="89" d="100"/>
        </p:scale>
        <p:origin x="-2112" y="-104"/>
      </p:cViewPr>
      <p:guideLst>
        <p:guide orient="horz" pos="3127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00" cy="496503"/>
          </a:xfrm>
          <a:prstGeom prst="rect">
            <a:avLst/>
          </a:prstGeom>
        </p:spPr>
        <p:txBody>
          <a:bodyPr vert="horz" lIns="92985" tIns="46493" rIns="92985" bIns="4649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724" y="0"/>
            <a:ext cx="2945400" cy="496503"/>
          </a:xfrm>
          <a:prstGeom prst="rect">
            <a:avLst/>
          </a:prstGeom>
        </p:spPr>
        <p:txBody>
          <a:bodyPr vert="horz" lIns="92985" tIns="46493" rIns="92985" bIns="46493" rtlCol="0"/>
          <a:lstStyle>
            <a:lvl1pPr algn="r">
              <a:defRPr sz="1200"/>
            </a:lvl1pPr>
          </a:lstStyle>
          <a:p>
            <a:fld id="{8FFFA230-52A0-4B84-AE83-3CCD9280B857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430"/>
            <a:ext cx="2945400" cy="496503"/>
          </a:xfrm>
          <a:prstGeom prst="rect">
            <a:avLst/>
          </a:prstGeom>
        </p:spPr>
        <p:txBody>
          <a:bodyPr vert="horz" lIns="92985" tIns="46493" rIns="92985" bIns="4649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724" y="9428430"/>
            <a:ext cx="2945400" cy="496503"/>
          </a:xfrm>
          <a:prstGeom prst="rect">
            <a:avLst/>
          </a:prstGeom>
        </p:spPr>
        <p:txBody>
          <a:bodyPr vert="horz" lIns="92985" tIns="46493" rIns="92985" bIns="46493" rtlCol="0" anchor="b"/>
          <a:lstStyle>
            <a:lvl1pPr algn="r">
              <a:defRPr sz="1200"/>
            </a:lvl1pPr>
          </a:lstStyle>
          <a:p>
            <a:fld id="{2CF7ED42-56B2-48F2-BD00-412C9C03C32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95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3"/>
          </a:xfrm>
          <a:prstGeom prst="rect">
            <a:avLst/>
          </a:prstGeom>
        </p:spPr>
        <p:txBody>
          <a:bodyPr vert="horz" lIns="94107" tIns="47054" rIns="94107" bIns="470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3"/>
          </a:xfrm>
          <a:prstGeom prst="rect">
            <a:avLst/>
          </a:prstGeom>
        </p:spPr>
        <p:txBody>
          <a:bodyPr vert="horz" lIns="94107" tIns="47054" rIns="94107" bIns="47054" rtlCol="0"/>
          <a:lstStyle>
            <a:lvl1pPr algn="r">
              <a:defRPr sz="1200"/>
            </a:lvl1pPr>
          </a:lstStyle>
          <a:p>
            <a:fld id="{9932D4F0-9470-B541-AD87-1A43BFAF0E05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07" tIns="47054" rIns="94107" bIns="4705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4107" tIns="47054" rIns="94107" bIns="470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3"/>
          </a:xfrm>
          <a:prstGeom prst="rect">
            <a:avLst/>
          </a:prstGeom>
        </p:spPr>
        <p:txBody>
          <a:bodyPr vert="horz" lIns="94107" tIns="47054" rIns="94107" bIns="470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3"/>
          </a:xfrm>
          <a:prstGeom prst="rect">
            <a:avLst/>
          </a:prstGeom>
        </p:spPr>
        <p:txBody>
          <a:bodyPr vert="horz" lIns="94107" tIns="47054" rIns="94107" bIns="47054" rtlCol="0" anchor="b"/>
          <a:lstStyle>
            <a:lvl1pPr algn="r">
              <a:defRPr sz="1200"/>
            </a:lvl1pPr>
          </a:lstStyle>
          <a:p>
            <a:fld id="{02DC37A6-59E6-7648-AD87-AAA60A9E22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266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C37A6-59E6-7648-AD87-AAA60A9E227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9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511A-2E85-DF4C-AB04-E28E6DDA9A14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BCC4-AAC7-B142-B118-541412166B2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75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511A-2E85-DF4C-AB04-E28E6DDA9A14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BCC4-AAC7-B142-B118-541412166B2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3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511A-2E85-DF4C-AB04-E28E6DDA9A14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BCC4-AAC7-B142-B118-541412166B2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90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39949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511A-2E85-DF4C-AB04-E28E6DDA9A14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BCC4-AAC7-B142-B118-541412166B2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91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511A-2E85-DF4C-AB04-E28E6DDA9A14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BCC4-AAC7-B142-B118-541412166B2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28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511A-2E85-DF4C-AB04-E28E6DDA9A14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BCC4-AAC7-B142-B118-541412166B2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8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511A-2E85-DF4C-AB04-E28E6DDA9A14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BCC4-AAC7-B142-B118-541412166B2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3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511A-2E85-DF4C-AB04-E28E6DDA9A14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BCC4-AAC7-B142-B118-541412166B2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9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511A-2E85-DF4C-AB04-E28E6DDA9A14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BCC4-AAC7-B142-B118-541412166B2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13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511A-2E85-DF4C-AB04-E28E6DDA9A14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BCC4-AAC7-B142-B118-541412166B2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13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511A-2E85-DF4C-AB04-E28E6DDA9A14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BCC4-AAC7-B142-B118-541412166B2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91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6511A-2E85-DF4C-AB04-E28E6DDA9A14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EBCC4-AAC7-B142-B118-541412166B2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72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02-13 at 11.14.49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6182" cy="6872864"/>
          </a:xfrm>
          <a:prstGeom prst="rect">
            <a:avLst/>
          </a:prstGeom>
        </p:spPr>
      </p:pic>
      <p:pic>
        <p:nvPicPr>
          <p:cNvPr id="4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09" y="2294807"/>
            <a:ext cx="7104184" cy="42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8"/>
          <p:cNvSpPr txBox="1"/>
          <p:nvPr/>
        </p:nvSpPr>
        <p:spPr>
          <a:xfrm>
            <a:off x="279687" y="59318"/>
            <a:ext cx="863249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Teil 10</a:t>
            </a:r>
            <a:r>
              <a:rPr lang="de-DE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: </a:t>
            </a:r>
          </a:p>
          <a:p>
            <a:pPr algn="ctr"/>
            <a:r>
              <a:rPr lang="de-DE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BOTSCHAFTER PROGRAMM</a:t>
            </a:r>
          </a:p>
          <a:p>
            <a:pPr algn="ctr"/>
            <a:r>
              <a:rPr lang="de-DE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&amp; HERBALIFE Mitgliedschaft</a:t>
            </a:r>
            <a:endParaRPr lang="de-DE" sz="48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846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</Words>
  <Application>Microsoft Office PowerPoint</Application>
  <PresentationFormat>Bildschirmpräsentation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Company>Schawk Toronto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Production</dc:creator>
  <cp:lastModifiedBy>Alexandra Heinrich</cp:lastModifiedBy>
  <cp:revision>1203</cp:revision>
  <cp:lastPrinted>2014-03-07T15:47:11Z</cp:lastPrinted>
  <dcterms:created xsi:type="dcterms:W3CDTF">2013-11-19T21:31:43Z</dcterms:created>
  <dcterms:modified xsi:type="dcterms:W3CDTF">2016-01-11T23:24:47Z</dcterms:modified>
</cp:coreProperties>
</file>