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828" r:id="rId2"/>
    <p:sldMasterId id="2147483927" r:id="rId3"/>
    <p:sldMasterId id="2147483935" r:id="rId4"/>
    <p:sldMasterId id="2147483943" r:id="rId5"/>
  </p:sldMasterIdLst>
  <p:notesMasterIdLst>
    <p:notesMasterId r:id="rId26"/>
  </p:notesMasterIdLst>
  <p:sldIdLst>
    <p:sldId id="303" r:id="rId6"/>
    <p:sldId id="292" r:id="rId7"/>
    <p:sldId id="293" r:id="rId8"/>
    <p:sldId id="295" r:id="rId9"/>
    <p:sldId id="297" r:id="rId10"/>
    <p:sldId id="298" r:id="rId11"/>
    <p:sldId id="299" r:id="rId12"/>
    <p:sldId id="306" r:id="rId13"/>
    <p:sldId id="294" r:id="rId14"/>
    <p:sldId id="278" r:id="rId15"/>
    <p:sldId id="272" r:id="rId16"/>
    <p:sldId id="287" r:id="rId17"/>
    <p:sldId id="268" r:id="rId18"/>
    <p:sldId id="307" r:id="rId19"/>
    <p:sldId id="308" r:id="rId20"/>
    <p:sldId id="309" r:id="rId21"/>
    <p:sldId id="311" r:id="rId22"/>
    <p:sldId id="312" r:id="rId23"/>
    <p:sldId id="313" r:id="rId24"/>
    <p:sldId id="300"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snapToObjects="1">
      <p:cViewPr varScale="1">
        <p:scale>
          <a:sx n="86" d="100"/>
          <a:sy n="86" d="100"/>
        </p:scale>
        <p:origin x="1354" y="67"/>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F6E812-2BA5-C743-8980-95B300E30675}" type="datetimeFigureOut">
              <a:rPr lang="en-US" smtClean="0"/>
              <a:t>1/19/2015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AA8A2C-C6B7-154D-B63E-E9D7F0FCE84B}" type="slidenum">
              <a:rPr lang="en-US" smtClean="0"/>
              <a:t>‹Nr.›</a:t>
            </a:fld>
            <a:endParaRPr lang="en-US"/>
          </a:p>
        </p:txBody>
      </p:sp>
    </p:spTree>
    <p:extLst>
      <p:ext uri="{BB962C8B-B14F-4D97-AF65-F5344CB8AC3E}">
        <p14:creationId xmlns:p14="http://schemas.microsoft.com/office/powerpoint/2010/main" val="165065818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DC15EF-70C1-0143-B9FC-A0633F87725A}" type="datetimeFigureOut">
              <a:rPr lang="en-US" smtClean="0"/>
              <a:t>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56D93-4063-1F40-8FEB-49EBF9128E86}" type="slidenum">
              <a:rPr lang="en-US" smtClean="0"/>
              <a:t>‹Nr.›</a:t>
            </a:fld>
            <a:endParaRPr lang="en-US"/>
          </a:p>
        </p:txBody>
      </p:sp>
    </p:spTree>
    <p:extLst>
      <p:ext uri="{BB962C8B-B14F-4D97-AF65-F5344CB8AC3E}">
        <p14:creationId xmlns:p14="http://schemas.microsoft.com/office/powerpoint/2010/main" val="2182557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DC15EF-70C1-0143-B9FC-A0633F87725A}" type="datetimeFigureOut">
              <a:rPr lang="en-US" smtClean="0"/>
              <a:t>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56D93-4063-1F40-8FEB-49EBF9128E86}" type="slidenum">
              <a:rPr lang="en-US" smtClean="0"/>
              <a:t>‹Nr.›</a:t>
            </a:fld>
            <a:endParaRPr lang="en-US"/>
          </a:p>
        </p:txBody>
      </p:sp>
    </p:spTree>
    <p:extLst>
      <p:ext uri="{BB962C8B-B14F-4D97-AF65-F5344CB8AC3E}">
        <p14:creationId xmlns:p14="http://schemas.microsoft.com/office/powerpoint/2010/main" val="1130414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DC15EF-70C1-0143-B9FC-A0633F87725A}" type="datetimeFigureOut">
              <a:rPr lang="en-US" smtClean="0"/>
              <a:t>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56D93-4063-1F40-8FEB-49EBF9128E86}" type="slidenum">
              <a:rPr lang="en-US" smtClean="0"/>
              <a:t>‹Nr.›</a:t>
            </a:fld>
            <a:endParaRPr lang="en-US"/>
          </a:p>
        </p:txBody>
      </p:sp>
    </p:spTree>
    <p:extLst>
      <p:ext uri="{BB962C8B-B14F-4D97-AF65-F5344CB8AC3E}">
        <p14:creationId xmlns:p14="http://schemas.microsoft.com/office/powerpoint/2010/main" val="1109613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3_Content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57202"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Title 1"/>
          <p:cNvSpPr>
            <a:spLocks noGrp="1"/>
          </p:cNvSpPr>
          <p:nvPr>
            <p:ph type="title"/>
          </p:nvPr>
        </p:nvSpPr>
        <p:spPr>
          <a:xfrm>
            <a:off x="457200" y="835441"/>
            <a:ext cx="8229600" cy="639763"/>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8107561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6677595-D12C-0047-BF43-594DF3171834}" type="datetimeFigureOut">
              <a:rPr lang="en-US" smtClean="0">
                <a:solidFill>
                  <a:prstClr val="black">
                    <a:tint val="75000"/>
                  </a:prstClr>
                </a:solidFill>
                <a:latin typeface="Calibri"/>
              </a:rPr>
              <a:pPr/>
              <a:t>1/19/2015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03F8607-AC5D-6345-9199-D2B65075DAD6}" type="slidenum">
              <a:rPr lang="en-US" smtClean="0">
                <a:solidFill>
                  <a:prstClr val="black">
                    <a:tint val="75000"/>
                  </a:prstClr>
                </a:solidFill>
                <a:latin typeface="Calibri"/>
              </a:rPr>
              <a:pPr/>
              <a:t>‹Nr.›</a:t>
            </a:fld>
            <a:endParaRPr lang="en-US">
              <a:solidFill>
                <a:prstClr val="black">
                  <a:tint val="75000"/>
                </a:prstClr>
              </a:solidFill>
              <a:latin typeface="Calibri"/>
            </a:endParaRPr>
          </a:p>
        </p:txBody>
      </p:sp>
    </p:spTree>
    <p:extLst>
      <p:ext uri="{BB962C8B-B14F-4D97-AF65-F5344CB8AC3E}">
        <p14:creationId xmlns:p14="http://schemas.microsoft.com/office/powerpoint/2010/main" val="21720766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677595-D12C-0047-BF43-594DF3171834}" type="datetimeFigureOut">
              <a:rPr lang="en-US" smtClean="0">
                <a:solidFill>
                  <a:prstClr val="black">
                    <a:tint val="75000"/>
                  </a:prstClr>
                </a:solidFill>
                <a:latin typeface="Calibri"/>
              </a:rPr>
              <a:pPr/>
              <a:t>1/19/2015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03F8607-AC5D-6345-9199-D2B65075DAD6}" type="slidenum">
              <a:rPr lang="en-US" smtClean="0">
                <a:solidFill>
                  <a:prstClr val="black">
                    <a:tint val="75000"/>
                  </a:prstClr>
                </a:solidFill>
                <a:latin typeface="Calibri"/>
              </a:rPr>
              <a:pPr/>
              <a:t>‹Nr.›</a:t>
            </a:fld>
            <a:endParaRPr lang="en-US">
              <a:solidFill>
                <a:prstClr val="black">
                  <a:tint val="75000"/>
                </a:prstClr>
              </a:solidFill>
              <a:latin typeface="Calibri"/>
            </a:endParaRPr>
          </a:p>
        </p:txBody>
      </p:sp>
    </p:spTree>
    <p:extLst>
      <p:ext uri="{BB962C8B-B14F-4D97-AF65-F5344CB8AC3E}">
        <p14:creationId xmlns:p14="http://schemas.microsoft.com/office/powerpoint/2010/main" val="22251809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677595-D12C-0047-BF43-594DF3171834}" type="datetimeFigureOut">
              <a:rPr lang="en-US" smtClean="0">
                <a:solidFill>
                  <a:prstClr val="black">
                    <a:tint val="75000"/>
                  </a:prstClr>
                </a:solidFill>
                <a:latin typeface="Calibri"/>
              </a:rPr>
              <a:pPr/>
              <a:t>1/19/2015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03F8607-AC5D-6345-9199-D2B65075DAD6}" type="slidenum">
              <a:rPr lang="en-US" smtClean="0">
                <a:solidFill>
                  <a:prstClr val="black">
                    <a:tint val="75000"/>
                  </a:prstClr>
                </a:solidFill>
                <a:latin typeface="Calibri"/>
              </a:rPr>
              <a:pPr/>
              <a:t>‹Nr.›</a:t>
            </a:fld>
            <a:endParaRPr lang="en-US">
              <a:solidFill>
                <a:prstClr val="black">
                  <a:tint val="75000"/>
                </a:prstClr>
              </a:solidFill>
              <a:latin typeface="Calibri"/>
            </a:endParaRPr>
          </a:p>
        </p:txBody>
      </p:sp>
    </p:spTree>
    <p:extLst>
      <p:ext uri="{BB962C8B-B14F-4D97-AF65-F5344CB8AC3E}">
        <p14:creationId xmlns:p14="http://schemas.microsoft.com/office/powerpoint/2010/main" val="32068850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6677595-D12C-0047-BF43-594DF3171834}" type="datetimeFigureOut">
              <a:rPr lang="en-US" smtClean="0">
                <a:solidFill>
                  <a:prstClr val="black">
                    <a:tint val="75000"/>
                  </a:prstClr>
                </a:solidFill>
                <a:latin typeface="Calibri"/>
              </a:rPr>
              <a:pPr/>
              <a:t>1/19/2015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03F8607-AC5D-6345-9199-D2B65075DAD6}" type="slidenum">
              <a:rPr lang="en-US" smtClean="0">
                <a:solidFill>
                  <a:prstClr val="black">
                    <a:tint val="75000"/>
                  </a:prstClr>
                </a:solidFill>
                <a:latin typeface="Calibri"/>
              </a:rPr>
              <a:pPr/>
              <a:t>‹Nr.›</a:t>
            </a:fld>
            <a:endParaRPr lang="en-US">
              <a:solidFill>
                <a:prstClr val="black">
                  <a:tint val="75000"/>
                </a:prstClr>
              </a:solidFill>
              <a:latin typeface="Calibri"/>
            </a:endParaRPr>
          </a:p>
        </p:txBody>
      </p:sp>
    </p:spTree>
    <p:extLst>
      <p:ext uri="{BB962C8B-B14F-4D97-AF65-F5344CB8AC3E}">
        <p14:creationId xmlns:p14="http://schemas.microsoft.com/office/powerpoint/2010/main" val="40354518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6677595-D12C-0047-BF43-594DF3171834}" type="datetimeFigureOut">
              <a:rPr lang="en-US" smtClean="0">
                <a:solidFill>
                  <a:prstClr val="black">
                    <a:tint val="75000"/>
                  </a:prstClr>
                </a:solidFill>
                <a:latin typeface="Calibri"/>
              </a:rPr>
              <a:pPr/>
              <a:t>1/19/2015</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303F8607-AC5D-6345-9199-D2B65075DAD6}" type="slidenum">
              <a:rPr lang="en-US" smtClean="0">
                <a:solidFill>
                  <a:prstClr val="black">
                    <a:tint val="75000"/>
                  </a:prstClr>
                </a:solidFill>
                <a:latin typeface="Calibri"/>
              </a:rPr>
              <a:pPr/>
              <a:t>‹Nr.›</a:t>
            </a:fld>
            <a:endParaRPr lang="en-US">
              <a:solidFill>
                <a:prstClr val="black">
                  <a:tint val="75000"/>
                </a:prstClr>
              </a:solidFill>
              <a:latin typeface="Calibri"/>
            </a:endParaRPr>
          </a:p>
        </p:txBody>
      </p:sp>
    </p:spTree>
    <p:extLst>
      <p:ext uri="{BB962C8B-B14F-4D97-AF65-F5344CB8AC3E}">
        <p14:creationId xmlns:p14="http://schemas.microsoft.com/office/powerpoint/2010/main" val="18954722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6677595-D12C-0047-BF43-594DF3171834}" type="datetimeFigureOut">
              <a:rPr lang="en-US" smtClean="0">
                <a:solidFill>
                  <a:prstClr val="black">
                    <a:tint val="75000"/>
                  </a:prstClr>
                </a:solidFill>
                <a:latin typeface="Calibri"/>
              </a:rPr>
              <a:pPr/>
              <a:t>1/19/2015</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303F8607-AC5D-6345-9199-D2B65075DAD6}" type="slidenum">
              <a:rPr lang="en-US" smtClean="0">
                <a:solidFill>
                  <a:prstClr val="black">
                    <a:tint val="75000"/>
                  </a:prstClr>
                </a:solidFill>
                <a:latin typeface="Calibri"/>
              </a:rPr>
              <a:pPr/>
              <a:t>‹Nr.›</a:t>
            </a:fld>
            <a:endParaRPr lang="en-US">
              <a:solidFill>
                <a:prstClr val="black">
                  <a:tint val="75000"/>
                </a:prstClr>
              </a:solidFill>
              <a:latin typeface="Calibri"/>
            </a:endParaRPr>
          </a:p>
        </p:txBody>
      </p:sp>
    </p:spTree>
    <p:extLst>
      <p:ext uri="{BB962C8B-B14F-4D97-AF65-F5344CB8AC3E}">
        <p14:creationId xmlns:p14="http://schemas.microsoft.com/office/powerpoint/2010/main" val="42453768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677595-D12C-0047-BF43-594DF3171834}" type="datetimeFigureOut">
              <a:rPr lang="en-US" smtClean="0">
                <a:solidFill>
                  <a:prstClr val="black">
                    <a:tint val="75000"/>
                  </a:prstClr>
                </a:solidFill>
                <a:latin typeface="Calibri"/>
              </a:rPr>
              <a:pPr/>
              <a:t>1/19/2015</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303F8607-AC5D-6345-9199-D2B65075DAD6}" type="slidenum">
              <a:rPr lang="en-US" smtClean="0">
                <a:solidFill>
                  <a:prstClr val="black">
                    <a:tint val="75000"/>
                  </a:prstClr>
                </a:solidFill>
                <a:latin typeface="Calibri"/>
              </a:rPr>
              <a:pPr/>
              <a:t>‹Nr.›</a:t>
            </a:fld>
            <a:endParaRPr lang="en-US">
              <a:solidFill>
                <a:prstClr val="black">
                  <a:tint val="75000"/>
                </a:prstClr>
              </a:solidFill>
              <a:latin typeface="Calibri"/>
            </a:endParaRPr>
          </a:p>
        </p:txBody>
      </p:sp>
    </p:spTree>
    <p:extLst>
      <p:ext uri="{BB962C8B-B14F-4D97-AF65-F5344CB8AC3E}">
        <p14:creationId xmlns:p14="http://schemas.microsoft.com/office/powerpoint/2010/main" val="2174028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DC15EF-70C1-0143-B9FC-A0633F87725A}" type="datetimeFigureOut">
              <a:rPr lang="en-US" smtClean="0"/>
              <a:t>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56D93-4063-1F40-8FEB-49EBF9128E86}" type="slidenum">
              <a:rPr lang="en-US" smtClean="0"/>
              <a:t>‹Nr.›</a:t>
            </a:fld>
            <a:endParaRPr lang="en-US"/>
          </a:p>
        </p:txBody>
      </p:sp>
    </p:spTree>
    <p:extLst>
      <p:ext uri="{BB962C8B-B14F-4D97-AF65-F5344CB8AC3E}">
        <p14:creationId xmlns:p14="http://schemas.microsoft.com/office/powerpoint/2010/main" val="38282854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677595-D12C-0047-BF43-594DF3171834}" type="datetimeFigureOut">
              <a:rPr lang="en-US" smtClean="0">
                <a:solidFill>
                  <a:prstClr val="black">
                    <a:tint val="75000"/>
                  </a:prstClr>
                </a:solidFill>
                <a:latin typeface="Calibri"/>
              </a:rPr>
              <a:pPr/>
              <a:t>1/19/2015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03F8607-AC5D-6345-9199-D2B65075DAD6}" type="slidenum">
              <a:rPr lang="en-US" smtClean="0">
                <a:solidFill>
                  <a:prstClr val="black">
                    <a:tint val="75000"/>
                  </a:prstClr>
                </a:solidFill>
                <a:latin typeface="Calibri"/>
              </a:rPr>
              <a:pPr/>
              <a:t>‹Nr.›</a:t>
            </a:fld>
            <a:endParaRPr lang="en-US">
              <a:solidFill>
                <a:prstClr val="black">
                  <a:tint val="75000"/>
                </a:prstClr>
              </a:solidFill>
              <a:latin typeface="Calibri"/>
            </a:endParaRPr>
          </a:p>
        </p:txBody>
      </p:sp>
    </p:spTree>
    <p:extLst>
      <p:ext uri="{BB962C8B-B14F-4D97-AF65-F5344CB8AC3E}">
        <p14:creationId xmlns:p14="http://schemas.microsoft.com/office/powerpoint/2010/main" val="35774920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677595-D12C-0047-BF43-594DF3171834}" type="datetimeFigureOut">
              <a:rPr lang="en-US" smtClean="0">
                <a:solidFill>
                  <a:prstClr val="black">
                    <a:tint val="75000"/>
                  </a:prstClr>
                </a:solidFill>
                <a:latin typeface="Calibri"/>
              </a:rPr>
              <a:pPr/>
              <a:t>1/19/2015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03F8607-AC5D-6345-9199-D2B65075DAD6}" type="slidenum">
              <a:rPr lang="en-US" smtClean="0">
                <a:solidFill>
                  <a:prstClr val="black">
                    <a:tint val="75000"/>
                  </a:prstClr>
                </a:solidFill>
                <a:latin typeface="Calibri"/>
              </a:rPr>
              <a:pPr/>
              <a:t>‹Nr.›</a:t>
            </a:fld>
            <a:endParaRPr lang="en-US">
              <a:solidFill>
                <a:prstClr val="black">
                  <a:tint val="75000"/>
                </a:prstClr>
              </a:solidFill>
              <a:latin typeface="Calibri"/>
            </a:endParaRPr>
          </a:p>
        </p:txBody>
      </p:sp>
    </p:spTree>
    <p:extLst>
      <p:ext uri="{BB962C8B-B14F-4D97-AF65-F5344CB8AC3E}">
        <p14:creationId xmlns:p14="http://schemas.microsoft.com/office/powerpoint/2010/main" val="4693203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677595-D12C-0047-BF43-594DF3171834}" type="datetimeFigureOut">
              <a:rPr lang="en-US" smtClean="0">
                <a:solidFill>
                  <a:prstClr val="black">
                    <a:tint val="75000"/>
                  </a:prstClr>
                </a:solidFill>
                <a:latin typeface="Calibri"/>
              </a:rPr>
              <a:pPr/>
              <a:t>1/19/2015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03F8607-AC5D-6345-9199-D2B65075DAD6}" type="slidenum">
              <a:rPr lang="en-US" smtClean="0">
                <a:solidFill>
                  <a:prstClr val="black">
                    <a:tint val="75000"/>
                  </a:prstClr>
                </a:solidFill>
                <a:latin typeface="Calibri"/>
              </a:rPr>
              <a:pPr/>
              <a:t>‹Nr.›</a:t>
            </a:fld>
            <a:endParaRPr lang="en-US">
              <a:solidFill>
                <a:prstClr val="black">
                  <a:tint val="75000"/>
                </a:prstClr>
              </a:solidFill>
              <a:latin typeface="Calibri"/>
            </a:endParaRPr>
          </a:p>
        </p:txBody>
      </p:sp>
    </p:spTree>
    <p:extLst>
      <p:ext uri="{BB962C8B-B14F-4D97-AF65-F5344CB8AC3E}">
        <p14:creationId xmlns:p14="http://schemas.microsoft.com/office/powerpoint/2010/main" val="102770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677595-D12C-0047-BF43-594DF3171834}" type="datetimeFigureOut">
              <a:rPr lang="en-US" smtClean="0">
                <a:solidFill>
                  <a:prstClr val="black">
                    <a:tint val="75000"/>
                  </a:prstClr>
                </a:solidFill>
                <a:latin typeface="Calibri"/>
              </a:rPr>
              <a:pPr/>
              <a:t>1/19/2015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03F8607-AC5D-6345-9199-D2B65075DAD6}" type="slidenum">
              <a:rPr lang="en-US" smtClean="0">
                <a:solidFill>
                  <a:prstClr val="black">
                    <a:tint val="75000"/>
                  </a:prstClr>
                </a:solidFill>
                <a:latin typeface="Calibri"/>
              </a:rPr>
              <a:pPr/>
              <a:t>‹Nr.›</a:t>
            </a:fld>
            <a:endParaRPr lang="en-US">
              <a:solidFill>
                <a:prstClr val="black">
                  <a:tint val="75000"/>
                </a:prstClr>
              </a:solidFill>
              <a:latin typeface="Calibri"/>
            </a:endParaRPr>
          </a:p>
        </p:txBody>
      </p:sp>
    </p:spTree>
    <p:extLst>
      <p:ext uri="{BB962C8B-B14F-4D97-AF65-F5344CB8AC3E}">
        <p14:creationId xmlns:p14="http://schemas.microsoft.com/office/powerpoint/2010/main" val="42597661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7200" y="976953"/>
            <a:ext cx="7278688" cy="3750623"/>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p>
        </p:txBody>
      </p:sp>
      <p:sp>
        <p:nvSpPr>
          <p:cNvPr id="4" name="Text Placeholder 3"/>
          <p:cNvSpPr>
            <a:spLocks noGrp="1"/>
          </p:cNvSpPr>
          <p:nvPr>
            <p:ph type="body" sz="half" idx="2"/>
          </p:nvPr>
        </p:nvSpPr>
        <p:spPr>
          <a:xfrm>
            <a:off x="457200" y="5367338"/>
            <a:ext cx="6821488" cy="8048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733928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2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7200" y="976953"/>
            <a:ext cx="7278688" cy="3750623"/>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p>
        </p:txBody>
      </p:sp>
      <p:sp>
        <p:nvSpPr>
          <p:cNvPr id="4" name="Text Placeholder 3"/>
          <p:cNvSpPr>
            <a:spLocks noGrp="1"/>
          </p:cNvSpPr>
          <p:nvPr>
            <p:ph type="body" sz="half" idx="2"/>
          </p:nvPr>
        </p:nvSpPr>
        <p:spPr>
          <a:xfrm>
            <a:off x="457200" y="5367338"/>
            <a:ext cx="6821488" cy="8048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832054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92741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69085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1_Content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57202"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Title 1"/>
          <p:cNvSpPr>
            <a:spLocks noGrp="1"/>
          </p:cNvSpPr>
          <p:nvPr>
            <p:ph type="title"/>
          </p:nvPr>
        </p:nvSpPr>
        <p:spPr>
          <a:xfrm>
            <a:off x="457200" y="835441"/>
            <a:ext cx="8229600" cy="639763"/>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4339324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3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7200" y="976953"/>
            <a:ext cx="7278688" cy="3750623"/>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p>
        </p:txBody>
      </p:sp>
      <p:sp>
        <p:nvSpPr>
          <p:cNvPr id="4" name="Text Placeholder 3"/>
          <p:cNvSpPr>
            <a:spLocks noGrp="1"/>
          </p:cNvSpPr>
          <p:nvPr>
            <p:ph type="body" sz="half" idx="2"/>
          </p:nvPr>
        </p:nvSpPr>
        <p:spPr>
          <a:xfrm>
            <a:off x="457200" y="5367338"/>
            <a:ext cx="6821488" cy="8048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8481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DC15EF-70C1-0143-B9FC-A0633F87725A}" type="datetimeFigureOut">
              <a:rPr lang="en-US" smtClean="0"/>
              <a:t>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56D93-4063-1F40-8FEB-49EBF9128E86}" type="slidenum">
              <a:rPr lang="en-US" smtClean="0"/>
              <a:t>‹Nr.›</a:t>
            </a:fld>
            <a:endParaRPr lang="en-US"/>
          </a:p>
        </p:txBody>
      </p:sp>
    </p:spTree>
    <p:extLst>
      <p:ext uri="{BB962C8B-B14F-4D97-AF65-F5344CB8AC3E}">
        <p14:creationId xmlns:p14="http://schemas.microsoft.com/office/powerpoint/2010/main" val="16637991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2_Content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57202"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Title 1"/>
          <p:cNvSpPr>
            <a:spLocks noGrp="1"/>
          </p:cNvSpPr>
          <p:nvPr>
            <p:ph type="title"/>
          </p:nvPr>
        </p:nvSpPr>
        <p:spPr>
          <a:xfrm>
            <a:off x="457200" y="835441"/>
            <a:ext cx="8229600" cy="639763"/>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6849922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3_Content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57202"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Title 1"/>
          <p:cNvSpPr>
            <a:spLocks noGrp="1"/>
          </p:cNvSpPr>
          <p:nvPr>
            <p:ph type="title"/>
          </p:nvPr>
        </p:nvSpPr>
        <p:spPr>
          <a:xfrm>
            <a:off x="457200" y="835441"/>
            <a:ext cx="8229600" cy="639763"/>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0908359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4_Content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57202"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Title 1"/>
          <p:cNvSpPr>
            <a:spLocks noGrp="1"/>
          </p:cNvSpPr>
          <p:nvPr>
            <p:ph type="title"/>
          </p:nvPr>
        </p:nvSpPr>
        <p:spPr>
          <a:xfrm>
            <a:off x="457200" y="835441"/>
            <a:ext cx="8229600" cy="639763"/>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1282670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4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7200" y="976953"/>
            <a:ext cx="7278688" cy="3750623"/>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p>
        </p:txBody>
      </p:sp>
      <p:sp>
        <p:nvSpPr>
          <p:cNvPr id="4" name="Text Placeholder 3"/>
          <p:cNvSpPr>
            <a:spLocks noGrp="1"/>
          </p:cNvSpPr>
          <p:nvPr>
            <p:ph type="body" sz="half" idx="2"/>
          </p:nvPr>
        </p:nvSpPr>
        <p:spPr>
          <a:xfrm>
            <a:off x="457200" y="5367338"/>
            <a:ext cx="6821488" cy="8048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680934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5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7200" y="976953"/>
            <a:ext cx="7278688" cy="3750623"/>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p>
        </p:txBody>
      </p:sp>
      <p:sp>
        <p:nvSpPr>
          <p:cNvPr id="4" name="Text Placeholder 3"/>
          <p:cNvSpPr>
            <a:spLocks noGrp="1"/>
          </p:cNvSpPr>
          <p:nvPr>
            <p:ph type="body" sz="half" idx="2"/>
          </p:nvPr>
        </p:nvSpPr>
        <p:spPr>
          <a:xfrm>
            <a:off x="457200" y="5367338"/>
            <a:ext cx="6821488" cy="8048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084717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5_Content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57202"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Title 1"/>
          <p:cNvSpPr>
            <a:spLocks noGrp="1"/>
          </p:cNvSpPr>
          <p:nvPr>
            <p:ph type="title"/>
          </p:nvPr>
        </p:nvSpPr>
        <p:spPr>
          <a:xfrm>
            <a:off x="457200" y="835441"/>
            <a:ext cx="8229600" cy="639763"/>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3367926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6_Content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57202"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Title 1"/>
          <p:cNvSpPr>
            <a:spLocks noGrp="1"/>
          </p:cNvSpPr>
          <p:nvPr>
            <p:ph type="title"/>
          </p:nvPr>
        </p:nvSpPr>
        <p:spPr>
          <a:xfrm>
            <a:off x="457200" y="835441"/>
            <a:ext cx="8229600" cy="639763"/>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9817682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7_Content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57202"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Title 1"/>
          <p:cNvSpPr>
            <a:spLocks noGrp="1"/>
          </p:cNvSpPr>
          <p:nvPr>
            <p:ph type="title"/>
          </p:nvPr>
        </p:nvSpPr>
        <p:spPr>
          <a:xfrm>
            <a:off x="457200" y="835441"/>
            <a:ext cx="8229600" cy="639763"/>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7803101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8_Content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57202"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Title 1"/>
          <p:cNvSpPr>
            <a:spLocks noGrp="1"/>
          </p:cNvSpPr>
          <p:nvPr>
            <p:ph type="title"/>
          </p:nvPr>
        </p:nvSpPr>
        <p:spPr>
          <a:xfrm>
            <a:off x="457200" y="835441"/>
            <a:ext cx="8229600" cy="639763"/>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2049956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9_Content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57202"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Title 1"/>
          <p:cNvSpPr>
            <a:spLocks noGrp="1"/>
          </p:cNvSpPr>
          <p:nvPr>
            <p:ph type="title"/>
          </p:nvPr>
        </p:nvSpPr>
        <p:spPr>
          <a:xfrm>
            <a:off x="457200" y="835441"/>
            <a:ext cx="8229600" cy="639763"/>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621829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DC15EF-70C1-0143-B9FC-A0633F87725A}" type="datetimeFigureOut">
              <a:rPr lang="en-US" smtClean="0"/>
              <a:t>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F56D93-4063-1F40-8FEB-49EBF9128E86}" type="slidenum">
              <a:rPr lang="en-US" smtClean="0"/>
              <a:t>‹Nr.›</a:t>
            </a:fld>
            <a:endParaRPr lang="en-US"/>
          </a:p>
        </p:txBody>
      </p:sp>
    </p:spTree>
    <p:extLst>
      <p:ext uri="{BB962C8B-B14F-4D97-AF65-F5344CB8AC3E}">
        <p14:creationId xmlns:p14="http://schemas.microsoft.com/office/powerpoint/2010/main" val="20783128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10_Content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57202"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Title 1"/>
          <p:cNvSpPr>
            <a:spLocks noGrp="1"/>
          </p:cNvSpPr>
          <p:nvPr>
            <p:ph type="title"/>
          </p:nvPr>
        </p:nvSpPr>
        <p:spPr>
          <a:xfrm>
            <a:off x="457200" y="835441"/>
            <a:ext cx="8229600" cy="639763"/>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4385931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11_Content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57202"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Title 1"/>
          <p:cNvSpPr>
            <a:spLocks noGrp="1"/>
          </p:cNvSpPr>
          <p:nvPr>
            <p:ph type="title"/>
          </p:nvPr>
        </p:nvSpPr>
        <p:spPr>
          <a:xfrm>
            <a:off x="457200" y="835441"/>
            <a:ext cx="8229600" cy="639763"/>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4776720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12_Content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57202"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Title 1"/>
          <p:cNvSpPr>
            <a:spLocks noGrp="1"/>
          </p:cNvSpPr>
          <p:nvPr>
            <p:ph type="title"/>
          </p:nvPr>
        </p:nvSpPr>
        <p:spPr>
          <a:xfrm>
            <a:off x="457200" y="835441"/>
            <a:ext cx="8229600" cy="639763"/>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0136016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13_Content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57202"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Title 1"/>
          <p:cNvSpPr>
            <a:spLocks noGrp="1"/>
          </p:cNvSpPr>
          <p:nvPr>
            <p:ph type="title"/>
          </p:nvPr>
        </p:nvSpPr>
        <p:spPr>
          <a:xfrm>
            <a:off x="457200" y="835441"/>
            <a:ext cx="8229600" cy="639763"/>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40073190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90503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9100" y="5080"/>
            <a:ext cx="8305800" cy="1452880"/>
          </a:xfrm>
        </p:spPr>
        <p:txBody>
          <a:bodyPr/>
          <a:lstStyle>
            <a:lvl1pPr algn="l">
              <a:lnSpc>
                <a:spcPct val="80000"/>
              </a:lnSpc>
              <a:defRPr b="1"/>
            </a:lvl1pPr>
          </a:lstStyle>
          <a:p>
            <a:r>
              <a:rPr lang="en-US" dirty="0" smtClean="0"/>
              <a:t>Click to edit Master </a:t>
            </a:r>
            <a:br>
              <a:rPr lang="en-US" dirty="0" smtClean="0"/>
            </a:br>
            <a:r>
              <a:rPr lang="en-US" dirty="0" smtClean="0"/>
              <a:t>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5808090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lIns="91440" tIns="0" rIns="91440" bIns="0">
            <a:normAutofit/>
          </a:bodyPr>
          <a:lstStyle>
            <a:lvl1pPr algn="l">
              <a:lnSpc>
                <a:spcPct val="80000"/>
              </a:lnSpc>
              <a:defRPr sz="3600" b="1" kern="1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20520"/>
            <a:ext cx="82296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790925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06680"/>
            <a:ext cx="8229600" cy="1143000"/>
          </a:xfrm>
        </p:spPr>
        <p:txBody>
          <a:bodyPr lIns="91440" tIns="0" rIns="91440" bIns="0">
            <a:normAutofit/>
          </a:bodyPr>
          <a:lstStyle>
            <a:lvl1pPr algn="l">
              <a:lnSpc>
                <a:spcPct val="80000"/>
              </a:lnSpc>
              <a:defRPr sz="3600" b="1" kern="100"/>
            </a:lvl1pPr>
          </a:lstStyle>
          <a:p>
            <a:r>
              <a:rPr lang="en-US" dirty="0" smtClean="0"/>
              <a:t>Click to edit Master title </a:t>
            </a:r>
            <a:br>
              <a:rPr lang="en-US" dirty="0" smtClean="0"/>
            </a:br>
            <a:r>
              <a:rPr lang="en-US" dirty="0" smtClean="0"/>
              <a:t>style</a:t>
            </a:r>
            <a:endParaRPr lang="en-US" dirty="0"/>
          </a:p>
        </p:txBody>
      </p:sp>
      <p:sp>
        <p:nvSpPr>
          <p:cNvPr id="6" name="Content Placeholder 2"/>
          <p:cNvSpPr>
            <a:spLocks noGrp="1"/>
          </p:cNvSpPr>
          <p:nvPr>
            <p:ph idx="1"/>
          </p:nvPr>
        </p:nvSpPr>
        <p:spPr>
          <a:xfrm>
            <a:off x="457200" y="1620520"/>
            <a:ext cx="82296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515143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20520"/>
            <a:ext cx="8229600" cy="4525963"/>
          </a:xfrm>
        </p:spPr>
        <p:txBody>
          <a:bodyPr>
            <a:normAutofit/>
          </a:bodyPr>
          <a:lstStyle>
            <a:lvl1pPr marL="0" indent="0">
              <a:buFontTx/>
              <a:buNone/>
              <a:defRPr sz="2000"/>
            </a:lvl1pPr>
          </a:lstStyle>
          <a:p>
            <a:pPr lvl="0"/>
            <a:r>
              <a:rPr lang="en-US" dirty="0" smtClean="0"/>
              <a:t>Click to edit Master text styles</a:t>
            </a:r>
            <a:endParaRPr lang="en-US" dirty="0"/>
          </a:p>
        </p:txBody>
      </p:sp>
      <p:sp>
        <p:nvSpPr>
          <p:cNvPr id="6" name="Title 1"/>
          <p:cNvSpPr>
            <a:spLocks noGrp="1"/>
          </p:cNvSpPr>
          <p:nvPr>
            <p:ph type="title"/>
          </p:nvPr>
        </p:nvSpPr>
        <p:spPr>
          <a:xfrm>
            <a:off x="457200" y="76200"/>
            <a:ext cx="8229600" cy="762000"/>
          </a:xfrm>
        </p:spPr>
        <p:txBody>
          <a:bodyPr lIns="91440" tIns="0" rIns="91440" bIns="0">
            <a:normAutofit/>
          </a:bodyPr>
          <a:lstStyle>
            <a:lvl1pPr algn="l">
              <a:lnSpc>
                <a:spcPct val="80000"/>
              </a:lnSpc>
              <a:defRPr sz="3600" b="1" kern="100"/>
            </a:lvl1pPr>
          </a:lstStyle>
          <a:p>
            <a:r>
              <a:rPr lang="en-US" dirty="0" smtClean="0"/>
              <a:t>Click to edit Master title style</a:t>
            </a:r>
            <a:endParaRPr lang="en-US" dirty="0"/>
          </a:p>
        </p:txBody>
      </p:sp>
    </p:spTree>
    <p:extLst>
      <p:ext uri="{BB962C8B-B14F-4D97-AF65-F5344CB8AC3E}">
        <p14:creationId xmlns:p14="http://schemas.microsoft.com/office/powerpoint/2010/main" val="32949390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7200" y="106680"/>
            <a:ext cx="8229600" cy="1143000"/>
          </a:xfrm>
        </p:spPr>
        <p:txBody>
          <a:bodyPr lIns="91440" tIns="0" rIns="91440" bIns="0">
            <a:normAutofit/>
          </a:bodyPr>
          <a:lstStyle>
            <a:lvl1pPr algn="l">
              <a:lnSpc>
                <a:spcPct val="80000"/>
              </a:lnSpc>
              <a:defRPr sz="3600" b="1" kern="100"/>
            </a:lvl1pPr>
          </a:lstStyle>
          <a:p>
            <a:r>
              <a:rPr lang="en-US" dirty="0" smtClean="0"/>
              <a:t>Click to edit Master title </a:t>
            </a:r>
            <a:br>
              <a:rPr lang="en-US" dirty="0" smtClean="0"/>
            </a:br>
            <a:r>
              <a:rPr lang="en-US" dirty="0" smtClean="0"/>
              <a:t>style</a:t>
            </a:r>
            <a:endParaRPr lang="en-US" dirty="0"/>
          </a:p>
        </p:txBody>
      </p:sp>
      <p:sp>
        <p:nvSpPr>
          <p:cNvPr id="4" name="Content Placeholder 2"/>
          <p:cNvSpPr>
            <a:spLocks noGrp="1"/>
          </p:cNvSpPr>
          <p:nvPr>
            <p:ph idx="1"/>
          </p:nvPr>
        </p:nvSpPr>
        <p:spPr>
          <a:xfrm>
            <a:off x="457200" y="1620520"/>
            <a:ext cx="8229600" cy="4525963"/>
          </a:xfrm>
        </p:spPr>
        <p:txBody>
          <a:bodyPr>
            <a:normAutofit/>
          </a:bodyPr>
          <a:lstStyle>
            <a:lvl1pPr marL="0" indent="0">
              <a:buFontTx/>
              <a:buNone/>
              <a:defRPr sz="2000"/>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3281678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DC15EF-70C1-0143-B9FC-A0633F87725A}" type="datetimeFigureOut">
              <a:rPr lang="en-US" smtClean="0"/>
              <a:t>1/19/2015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F56D93-4063-1F40-8FEB-49EBF9128E86}" type="slidenum">
              <a:rPr lang="en-US" smtClean="0"/>
              <a:t>‹Nr.›</a:t>
            </a:fld>
            <a:endParaRPr lang="en-US"/>
          </a:p>
        </p:txBody>
      </p:sp>
    </p:spTree>
    <p:extLst>
      <p:ext uri="{BB962C8B-B14F-4D97-AF65-F5344CB8AC3E}">
        <p14:creationId xmlns:p14="http://schemas.microsoft.com/office/powerpoint/2010/main" val="42552289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D20F52-14DB-2342-8B3C-5798BB499C0E}" type="datetimeFigureOut">
              <a:rPr lang="en-US" smtClean="0">
                <a:solidFill>
                  <a:prstClr val="black">
                    <a:tint val="75000"/>
                  </a:prstClr>
                </a:solidFill>
                <a:latin typeface="Arial"/>
              </a:rPr>
              <a:pPr/>
              <a:t>1/19/2015</a:t>
            </a:fld>
            <a:endParaRPr lang="en-US">
              <a:solidFill>
                <a:prstClr val="black">
                  <a:tint val="75000"/>
                </a:prstClr>
              </a:solidFill>
              <a:latin typeface="Aria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Arial"/>
            </a:endParaRPr>
          </a:p>
        </p:txBody>
      </p:sp>
      <p:sp>
        <p:nvSpPr>
          <p:cNvPr id="5" name="Slide Number Placeholder 4"/>
          <p:cNvSpPr>
            <a:spLocks noGrp="1"/>
          </p:cNvSpPr>
          <p:nvPr>
            <p:ph type="sldNum" sz="quarter" idx="12"/>
          </p:nvPr>
        </p:nvSpPr>
        <p:spPr/>
        <p:txBody>
          <a:bodyPr/>
          <a:lstStyle/>
          <a:p>
            <a:fld id="{C6D5D8C8-C23E-FB46-8FA7-2D9BA9D18AA1}" type="slidenum">
              <a:rPr lang="en-US" smtClean="0">
                <a:solidFill>
                  <a:prstClr val="black">
                    <a:tint val="75000"/>
                  </a:prstClr>
                </a:solidFill>
                <a:latin typeface="Arial"/>
              </a:rPr>
              <a:pPr/>
              <a:t>‹Nr.›</a:t>
            </a:fld>
            <a:endParaRPr lang="en-US">
              <a:solidFill>
                <a:prstClr val="black">
                  <a:tint val="75000"/>
                </a:prstClr>
              </a:solidFill>
              <a:latin typeface="Arial"/>
            </a:endParaRPr>
          </a:p>
        </p:txBody>
      </p:sp>
    </p:spTree>
    <p:extLst>
      <p:ext uri="{BB962C8B-B14F-4D97-AF65-F5344CB8AC3E}">
        <p14:creationId xmlns:p14="http://schemas.microsoft.com/office/powerpoint/2010/main" val="290905393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542006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9100" y="5080"/>
            <a:ext cx="8305800" cy="1452880"/>
          </a:xfrm>
        </p:spPr>
        <p:txBody>
          <a:bodyPr/>
          <a:lstStyle>
            <a:lvl1pPr algn="l">
              <a:lnSpc>
                <a:spcPct val="80000"/>
              </a:lnSpc>
              <a:defRPr b="1"/>
            </a:lvl1pPr>
          </a:lstStyle>
          <a:p>
            <a:r>
              <a:rPr lang="en-US" dirty="0" smtClean="0"/>
              <a:t>Click to edit Master </a:t>
            </a:r>
            <a:br>
              <a:rPr lang="en-US" dirty="0" smtClean="0"/>
            </a:br>
            <a:r>
              <a:rPr lang="en-US" dirty="0" smtClean="0"/>
              <a:t>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42292964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lIns="91440" tIns="0" rIns="91440" bIns="0">
            <a:normAutofit/>
          </a:bodyPr>
          <a:lstStyle>
            <a:lvl1pPr algn="l">
              <a:lnSpc>
                <a:spcPct val="80000"/>
              </a:lnSpc>
              <a:defRPr sz="3600" b="1" kern="1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20520"/>
            <a:ext cx="82296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9364759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06680"/>
            <a:ext cx="8229600" cy="1143000"/>
          </a:xfrm>
        </p:spPr>
        <p:txBody>
          <a:bodyPr lIns="91440" tIns="0" rIns="91440" bIns="0">
            <a:normAutofit/>
          </a:bodyPr>
          <a:lstStyle>
            <a:lvl1pPr algn="l">
              <a:lnSpc>
                <a:spcPct val="80000"/>
              </a:lnSpc>
              <a:defRPr sz="3600" b="1" kern="100"/>
            </a:lvl1pPr>
          </a:lstStyle>
          <a:p>
            <a:r>
              <a:rPr lang="en-US" dirty="0" smtClean="0"/>
              <a:t>Click to edit Master title </a:t>
            </a:r>
            <a:br>
              <a:rPr lang="en-US" dirty="0" smtClean="0"/>
            </a:br>
            <a:r>
              <a:rPr lang="en-US" dirty="0" smtClean="0"/>
              <a:t>style</a:t>
            </a:r>
            <a:endParaRPr lang="en-US" dirty="0"/>
          </a:p>
        </p:txBody>
      </p:sp>
      <p:sp>
        <p:nvSpPr>
          <p:cNvPr id="6" name="Content Placeholder 2"/>
          <p:cNvSpPr>
            <a:spLocks noGrp="1"/>
          </p:cNvSpPr>
          <p:nvPr>
            <p:ph idx="1"/>
          </p:nvPr>
        </p:nvSpPr>
        <p:spPr>
          <a:xfrm>
            <a:off x="457200" y="1620520"/>
            <a:ext cx="82296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7409886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20520"/>
            <a:ext cx="8229600" cy="4525963"/>
          </a:xfrm>
        </p:spPr>
        <p:txBody>
          <a:bodyPr>
            <a:normAutofit/>
          </a:bodyPr>
          <a:lstStyle>
            <a:lvl1pPr marL="0" indent="0">
              <a:buFontTx/>
              <a:buNone/>
              <a:defRPr sz="2000"/>
            </a:lvl1pPr>
          </a:lstStyle>
          <a:p>
            <a:pPr lvl="0"/>
            <a:r>
              <a:rPr lang="en-US" dirty="0" smtClean="0"/>
              <a:t>Click to edit Master text styles</a:t>
            </a:r>
            <a:endParaRPr lang="en-US" dirty="0"/>
          </a:p>
        </p:txBody>
      </p:sp>
      <p:sp>
        <p:nvSpPr>
          <p:cNvPr id="6" name="Title 1"/>
          <p:cNvSpPr>
            <a:spLocks noGrp="1"/>
          </p:cNvSpPr>
          <p:nvPr>
            <p:ph type="title"/>
          </p:nvPr>
        </p:nvSpPr>
        <p:spPr>
          <a:xfrm>
            <a:off x="457200" y="76200"/>
            <a:ext cx="8229600" cy="762000"/>
          </a:xfrm>
        </p:spPr>
        <p:txBody>
          <a:bodyPr lIns="91440" tIns="0" rIns="91440" bIns="0">
            <a:normAutofit/>
          </a:bodyPr>
          <a:lstStyle>
            <a:lvl1pPr algn="l">
              <a:lnSpc>
                <a:spcPct val="80000"/>
              </a:lnSpc>
              <a:defRPr sz="3600" b="1" kern="100"/>
            </a:lvl1pPr>
          </a:lstStyle>
          <a:p>
            <a:r>
              <a:rPr lang="en-US" dirty="0" smtClean="0"/>
              <a:t>Click to edit Master title style</a:t>
            </a:r>
            <a:endParaRPr lang="en-US" dirty="0"/>
          </a:p>
        </p:txBody>
      </p:sp>
    </p:spTree>
    <p:extLst>
      <p:ext uri="{BB962C8B-B14F-4D97-AF65-F5344CB8AC3E}">
        <p14:creationId xmlns:p14="http://schemas.microsoft.com/office/powerpoint/2010/main" val="295234530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7200" y="106680"/>
            <a:ext cx="8229600" cy="1143000"/>
          </a:xfrm>
        </p:spPr>
        <p:txBody>
          <a:bodyPr lIns="91440" tIns="0" rIns="91440" bIns="0">
            <a:normAutofit/>
          </a:bodyPr>
          <a:lstStyle>
            <a:lvl1pPr algn="l">
              <a:lnSpc>
                <a:spcPct val="80000"/>
              </a:lnSpc>
              <a:defRPr sz="3600" b="1" kern="100"/>
            </a:lvl1pPr>
          </a:lstStyle>
          <a:p>
            <a:r>
              <a:rPr lang="en-US" dirty="0" smtClean="0"/>
              <a:t>Click to edit Master title </a:t>
            </a:r>
            <a:br>
              <a:rPr lang="en-US" dirty="0" smtClean="0"/>
            </a:br>
            <a:r>
              <a:rPr lang="en-US" dirty="0" smtClean="0"/>
              <a:t>style</a:t>
            </a:r>
            <a:endParaRPr lang="en-US" dirty="0"/>
          </a:p>
        </p:txBody>
      </p:sp>
      <p:sp>
        <p:nvSpPr>
          <p:cNvPr id="4" name="Content Placeholder 2"/>
          <p:cNvSpPr>
            <a:spLocks noGrp="1"/>
          </p:cNvSpPr>
          <p:nvPr>
            <p:ph idx="1"/>
          </p:nvPr>
        </p:nvSpPr>
        <p:spPr>
          <a:xfrm>
            <a:off x="457200" y="1620520"/>
            <a:ext cx="8229600" cy="4525963"/>
          </a:xfrm>
        </p:spPr>
        <p:txBody>
          <a:bodyPr>
            <a:normAutofit/>
          </a:bodyPr>
          <a:lstStyle>
            <a:lvl1pPr marL="0" indent="0">
              <a:buFontTx/>
              <a:buNone/>
              <a:defRPr sz="2000"/>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28595211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D20F52-14DB-2342-8B3C-5798BB499C0E}" type="datetimeFigureOut">
              <a:rPr lang="en-US" smtClean="0">
                <a:solidFill>
                  <a:prstClr val="black">
                    <a:tint val="75000"/>
                  </a:prstClr>
                </a:solidFill>
                <a:latin typeface="Arial"/>
              </a:rPr>
              <a:pPr/>
              <a:t>1/19/2015</a:t>
            </a:fld>
            <a:endParaRPr lang="en-US">
              <a:solidFill>
                <a:prstClr val="black">
                  <a:tint val="75000"/>
                </a:prstClr>
              </a:solidFill>
              <a:latin typeface="Aria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Arial"/>
            </a:endParaRPr>
          </a:p>
        </p:txBody>
      </p:sp>
      <p:sp>
        <p:nvSpPr>
          <p:cNvPr id="5" name="Slide Number Placeholder 4"/>
          <p:cNvSpPr>
            <a:spLocks noGrp="1"/>
          </p:cNvSpPr>
          <p:nvPr>
            <p:ph type="sldNum" sz="quarter" idx="12"/>
          </p:nvPr>
        </p:nvSpPr>
        <p:spPr/>
        <p:txBody>
          <a:bodyPr/>
          <a:lstStyle/>
          <a:p>
            <a:fld id="{C6D5D8C8-C23E-FB46-8FA7-2D9BA9D18AA1}" type="slidenum">
              <a:rPr lang="en-US" smtClean="0">
                <a:solidFill>
                  <a:prstClr val="black">
                    <a:tint val="75000"/>
                  </a:prstClr>
                </a:solidFill>
                <a:latin typeface="Arial"/>
              </a:rPr>
              <a:pPr/>
              <a:t>‹Nr.›</a:t>
            </a:fld>
            <a:endParaRPr lang="en-US">
              <a:solidFill>
                <a:prstClr val="black">
                  <a:tint val="75000"/>
                </a:prstClr>
              </a:solidFill>
              <a:latin typeface="Arial"/>
            </a:endParaRPr>
          </a:p>
        </p:txBody>
      </p:sp>
    </p:spTree>
    <p:extLst>
      <p:ext uri="{BB962C8B-B14F-4D97-AF65-F5344CB8AC3E}">
        <p14:creationId xmlns:p14="http://schemas.microsoft.com/office/powerpoint/2010/main" val="25098614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164994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9100" y="5080"/>
            <a:ext cx="8305800" cy="1452880"/>
          </a:xfrm>
        </p:spPr>
        <p:txBody>
          <a:bodyPr/>
          <a:lstStyle>
            <a:lvl1pPr algn="l">
              <a:lnSpc>
                <a:spcPct val="80000"/>
              </a:lnSpc>
              <a:defRPr b="1"/>
            </a:lvl1pPr>
          </a:lstStyle>
          <a:p>
            <a:r>
              <a:rPr lang="en-US" dirty="0" smtClean="0"/>
              <a:t>Click to edit Master </a:t>
            </a:r>
            <a:br>
              <a:rPr lang="en-US" dirty="0" smtClean="0"/>
            </a:br>
            <a:r>
              <a:rPr lang="en-US" dirty="0" smtClean="0"/>
              <a:t>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067578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DC15EF-70C1-0143-B9FC-A0633F87725A}" type="datetimeFigureOut">
              <a:rPr lang="en-US" smtClean="0"/>
              <a:t>1/19/2015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F56D93-4063-1F40-8FEB-49EBF9128E86}" type="slidenum">
              <a:rPr lang="en-US" smtClean="0"/>
              <a:t>‹Nr.›</a:t>
            </a:fld>
            <a:endParaRPr lang="en-US"/>
          </a:p>
        </p:txBody>
      </p:sp>
    </p:spTree>
    <p:extLst>
      <p:ext uri="{BB962C8B-B14F-4D97-AF65-F5344CB8AC3E}">
        <p14:creationId xmlns:p14="http://schemas.microsoft.com/office/powerpoint/2010/main" val="7383923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lIns="91440" tIns="0" rIns="91440" bIns="0">
            <a:normAutofit/>
          </a:bodyPr>
          <a:lstStyle>
            <a:lvl1pPr algn="l">
              <a:lnSpc>
                <a:spcPct val="80000"/>
              </a:lnSpc>
              <a:defRPr sz="3600" b="1" kern="1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20520"/>
            <a:ext cx="82296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9469882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06680"/>
            <a:ext cx="8229600" cy="1143000"/>
          </a:xfrm>
        </p:spPr>
        <p:txBody>
          <a:bodyPr lIns="91440" tIns="0" rIns="91440" bIns="0">
            <a:normAutofit/>
          </a:bodyPr>
          <a:lstStyle>
            <a:lvl1pPr algn="l">
              <a:lnSpc>
                <a:spcPct val="80000"/>
              </a:lnSpc>
              <a:defRPr sz="3600" b="1" kern="100"/>
            </a:lvl1pPr>
          </a:lstStyle>
          <a:p>
            <a:r>
              <a:rPr lang="en-US" dirty="0" smtClean="0"/>
              <a:t>Click to edit Master title </a:t>
            </a:r>
            <a:br>
              <a:rPr lang="en-US" dirty="0" smtClean="0"/>
            </a:br>
            <a:r>
              <a:rPr lang="en-US" dirty="0" smtClean="0"/>
              <a:t>style</a:t>
            </a:r>
            <a:endParaRPr lang="en-US" dirty="0"/>
          </a:p>
        </p:txBody>
      </p:sp>
      <p:sp>
        <p:nvSpPr>
          <p:cNvPr id="6" name="Content Placeholder 2"/>
          <p:cNvSpPr>
            <a:spLocks noGrp="1"/>
          </p:cNvSpPr>
          <p:nvPr>
            <p:ph idx="1"/>
          </p:nvPr>
        </p:nvSpPr>
        <p:spPr>
          <a:xfrm>
            <a:off x="457200" y="1620520"/>
            <a:ext cx="82296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2538141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20520"/>
            <a:ext cx="8229600" cy="4525963"/>
          </a:xfrm>
        </p:spPr>
        <p:txBody>
          <a:bodyPr>
            <a:normAutofit/>
          </a:bodyPr>
          <a:lstStyle>
            <a:lvl1pPr marL="0" indent="0">
              <a:buFontTx/>
              <a:buNone/>
              <a:defRPr sz="2000"/>
            </a:lvl1pPr>
          </a:lstStyle>
          <a:p>
            <a:pPr lvl="0"/>
            <a:r>
              <a:rPr lang="en-US" dirty="0" smtClean="0"/>
              <a:t>Click to edit Master text styles</a:t>
            </a:r>
            <a:endParaRPr lang="en-US" dirty="0"/>
          </a:p>
        </p:txBody>
      </p:sp>
      <p:sp>
        <p:nvSpPr>
          <p:cNvPr id="6" name="Title 1"/>
          <p:cNvSpPr>
            <a:spLocks noGrp="1"/>
          </p:cNvSpPr>
          <p:nvPr>
            <p:ph type="title"/>
          </p:nvPr>
        </p:nvSpPr>
        <p:spPr>
          <a:xfrm>
            <a:off x="457200" y="76200"/>
            <a:ext cx="8229600" cy="762000"/>
          </a:xfrm>
        </p:spPr>
        <p:txBody>
          <a:bodyPr lIns="91440" tIns="0" rIns="91440" bIns="0">
            <a:normAutofit/>
          </a:bodyPr>
          <a:lstStyle>
            <a:lvl1pPr algn="l">
              <a:lnSpc>
                <a:spcPct val="80000"/>
              </a:lnSpc>
              <a:defRPr sz="3600" b="1" kern="100"/>
            </a:lvl1pPr>
          </a:lstStyle>
          <a:p>
            <a:r>
              <a:rPr lang="en-US" dirty="0" smtClean="0"/>
              <a:t>Click to edit Master title style</a:t>
            </a:r>
            <a:endParaRPr lang="en-US" dirty="0"/>
          </a:p>
        </p:txBody>
      </p:sp>
    </p:spTree>
    <p:extLst>
      <p:ext uri="{BB962C8B-B14F-4D97-AF65-F5344CB8AC3E}">
        <p14:creationId xmlns:p14="http://schemas.microsoft.com/office/powerpoint/2010/main" val="427570616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7200" y="106680"/>
            <a:ext cx="8229600" cy="1143000"/>
          </a:xfrm>
        </p:spPr>
        <p:txBody>
          <a:bodyPr lIns="91440" tIns="0" rIns="91440" bIns="0">
            <a:normAutofit/>
          </a:bodyPr>
          <a:lstStyle>
            <a:lvl1pPr algn="l">
              <a:lnSpc>
                <a:spcPct val="80000"/>
              </a:lnSpc>
              <a:defRPr sz="3600" b="1" kern="100"/>
            </a:lvl1pPr>
          </a:lstStyle>
          <a:p>
            <a:r>
              <a:rPr lang="en-US" dirty="0" smtClean="0"/>
              <a:t>Click to edit Master title </a:t>
            </a:r>
            <a:br>
              <a:rPr lang="en-US" dirty="0" smtClean="0"/>
            </a:br>
            <a:r>
              <a:rPr lang="en-US" dirty="0" smtClean="0"/>
              <a:t>style</a:t>
            </a:r>
            <a:endParaRPr lang="en-US" dirty="0"/>
          </a:p>
        </p:txBody>
      </p:sp>
      <p:sp>
        <p:nvSpPr>
          <p:cNvPr id="4" name="Content Placeholder 2"/>
          <p:cNvSpPr>
            <a:spLocks noGrp="1"/>
          </p:cNvSpPr>
          <p:nvPr>
            <p:ph idx="1"/>
          </p:nvPr>
        </p:nvSpPr>
        <p:spPr>
          <a:xfrm>
            <a:off x="457200" y="1620520"/>
            <a:ext cx="8229600" cy="4525963"/>
          </a:xfrm>
        </p:spPr>
        <p:txBody>
          <a:bodyPr>
            <a:normAutofit/>
          </a:bodyPr>
          <a:lstStyle>
            <a:lvl1pPr marL="0" indent="0">
              <a:buFontTx/>
              <a:buNone/>
              <a:defRPr sz="2000"/>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230179561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D20F52-14DB-2342-8B3C-5798BB499C0E}" type="datetimeFigureOut">
              <a:rPr lang="en-US" smtClean="0">
                <a:solidFill>
                  <a:prstClr val="black">
                    <a:tint val="75000"/>
                  </a:prstClr>
                </a:solidFill>
                <a:latin typeface="Arial"/>
              </a:rPr>
              <a:pPr/>
              <a:t>1/19/2015</a:t>
            </a:fld>
            <a:endParaRPr lang="en-US">
              <a:solidFill>
                <a:prstClr val="black">
                  <a:tint val="75000"/>
                </a:prstClr>
              </a:solidFill>
              <a:latin typeface="Aria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Arial"/>
            </a:endParaRPr>
          </a:p>
        </p:txBody>
      </p:sp>
      <p:sp>
        <p:nvSpPr>
          <p:cNvPr id="5" name="Slide Number Placeholder 4"/>
          <p:cNvSpPr>
            <a:spLocks noGrp="1"/>
          </p:cNvSpPr>
          <p:nvPr>
            <p:ph type="sldNum" sz="quarter" idx="12"/>
          </p:nvPr>
        </p:nvSpPr>
        <p:spPr/>
        <p:txBody>
          <a:bodyPr/>
          <a:lstStyle/>
          <a:p>
            <a:fld id="{C6D5D8C8-C23E-FB46-8FA7-2D9BA9D18AA1}" type="slidenum">
              <a:rPr lang="en-US" smtClean="0">
                <a:solidFill>
                  <a:prstClr val="black">
                    <a:tint val="75000"/>
                  </a:prstClr>
                </a:solidFill>
                <a:latin typeface="Arial"/>
              </a:rPr>
              <a:pPr/>
              <a:t>‹Nr.›</a:t>
            </a:fld>
            <a:endParaRPr lang="en-US">
              <a:solidFill>
                <a:prstClr val="black">
                  <a:tint val="75000"/>
                </a:prstClr>
              </a:solidFill>
              <a:latin typeface="Arial"/>
            </a:endParaRPr>
          </a:p>
        </p:txBody>
      </p:sp>
    </p:spTree>
    <p:extLst>
      <p:ext uri="{BB962C8B-B14F-4D97-AF65-F5344CB8AC3E}">
        <p14:creationId xmlns:p14="http://schemas.microsoft.com/office/powerpoint/2010/main" val="310204195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698430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cSld name="8_Content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57202"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Title 1"/>
          <p:cNvSpPr>
            <a:spLocks noGrp="1"/>
          </p:cNvSpPr>
          <p:nvPr>
            <p:ph type="title"/>
          </p:nvPr>
        </p:nvSpPr>
        <p:spPr>
          <a:xfrm>
            <a:off x="457200" y="835441"/>
            <a:ext cx="8229600" cy="639763"/>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792542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DC15EF-70C1-0143-B9FC-A0633F87725A}" type="datetimeFigureOut">
              <a:rPr lang="en-US" smtClean="0"/>
              <a:t>1/19/2015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F56D93-4063-1F40-8FEB-49EBF9128E86}" type="slidenum">
              <a:rPr lang="en-US" smtClean="0"/>
              <a:t>‹Nr.›</a:t>
            </a:fld>
            <a:endParaRPr lang="en-US"/>
          </a:p>
        </p:txBody>
      </p:sp>
    </p:spTree>
    <p:extLst>
      <p:ext uri="{BB962C8B-B14F-4D97-AF65-F5344CB8AC3E}">
        <p14:creationId xmlns:p14="http://schemas.microsoft.com/office/powerpoint/2010/main" val="1005321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DC15EF-70C1-0143-B9FC-A0633F87725A}" type="datetimeFigureOut">
              <a:rPr lang="en-US" smtClean="0"/>
              <a:t>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F56D93-4063-1F40-8FEB-49EBF9128E86}" type="slidenum">
              <a:rPr lang="en-US" smtClean="0"/>
              <a:t>‹Nr.›</a:t>
            </a:fld>
            <a:endParaRPr lang="en-US"/>
          </a:p>
        </p:txBody>
      </p:sp>
    </p:spTree>
    <p:extLst>
      <p:ext uri="{BB962C8B-B14F-4D97-AF65-F5344CB8AC3E}">
        <p14:creationId xmlns:p14="http://schemas.microsoft.com/office/powerpoint/2010/main" val="843816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DC15EF-70C1-0143-B9FC-A0633F87725A}" type="datetimeFigureOut">
              <a:rPr lang="en-US" smtClean="0"/>
              <a:t>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F56D93-4063-1F40-8FEB-49EBF9128E86}" type="slidenum">
              <a:rPr lang="en-US" smtClean="0"/>
              <a:t>‹Nr.›</a:t>
            </a:fld>
            <a:endParaRPr lang="en-US"/>
          </a:p>
        </p:txBody>
      </p:sp>
    </p:spTree>
    <p:extLst>
      <p:ext uri="{BB962C8B-B14F-4D97-AF65-F5344CB8AC3E}">
        <p14:creationId xmlns:p14="http://schemas.microsoft.com/office/powerpoint/2010/main" val="3570581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34" Type="http://schemas.openxmlformats.org/officeDocument/2006/relationships/image" Target="../media/image1.jpeg"/><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8"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10" Type="http://schemas.openxmlformats.org/officeDocument/2006/relationships/image" Target="../media/image3.png"/><Relationship Id="rId4" Type="http://schemas.openxmlformats.org/officeDocument/2006/relationships/slideLayout" Target="../slideLayouts/slideLayout48.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5" Type="http://schemas.openxmlformats.org/officeDocument/2006/relationships/slideLayout" Target="../slideLayouts/slideLayout56.xml"/><Relationship Id="rId10" Type="http://schemas.openxmlformats.org/officeDocument/2006/relationships/image" Target="../media/image3.png"/><Relationship Id="rId4" Type="http://schemas.openxmlformats.org/officeDocument/2006/relationships/slideLayout" Target="../slideLayouts/slideLayout55.xml"/><Relationship Id="rId9" Type="http://schemas.openxmlformats.org/officeDocument/2006/relationships/image" Target="../media/image2.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image" Target="../media/image3.png"/><Relationship Id="rId5" Type="http://schemas.openxmlformats.org/officeDocument/2006/relationships/slideLayout" Target="../slideLayouts/slideLayout63.xml"/><Relationship Id="rId10" Type="http://schemas.openxmlformats.org/officeDocument/2006/relationships/image" Target="../media/image2.jpg"/><Relationship Id="rId4" Type="http://schemas.openxmlformats.org/officeDocument/2006/relationships/slideLayout" Target="../slideLayouts/slideLayout62.xml"/><Relationship Id="rId9"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DC15EF-70C1-0143-B9FC-A0633F87725A}" type="datetimeFigureOut">
              <a:rPr lang="en-US" smtClean="0"/>
              <a:t>1/19/2015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F56D93-4063-1F40-8FEB-49EBF9128E86}" type="slidenum">
              <a:rPr lang="en-US" smtClean="0"/>
              <a:t>‹Nr.›</a:t>
            </a:fld>
            <a:endParaRPr lang="en-US"/>
          </a:p>
        </p:txBody>
      </p:sp>
    </p:spTree>
    <p:extLst>
      <p:ext uri="{BB962C8B-B14F-4D97-AF65-F5344CB8AC3E}">
        <p14:creationId xmlns:p14="http://schemas.microsoft.com/office/powerpoint/2010/main" val="4303655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677595-D12C-0047-BF43-594DF3171834}" type="datetimeFigureOut">
              <a:rPr lang="en-US" smtClean="0">
                <a:solidFill>
                  <a:prstClr val="black">
                    <a:tint val="75000"/>
                  </a:prstClr>
                </a:solidFill>
                <a:latin typeface="Calibri"/>
              </a:rPr>
              <a:pPr/>
              <a:t>1/19/2015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3F8607-AC5D-6345-9199-D2B65075DAD6}" type="slidenum">
              <a:rPr lang="en-US" smtClean="0">
                <a:solidFill>
                  <a:prstClr val="black">
                    <a:tint val="75000"/>
                  </a:prstClr>
                </a:solidFill>
                <a:latin typeface="Calibri"/>
              </a:rPr>
              <a:pPr/>
              <a:t>‹Nr.›</a:t>
            </a:fld>
            <a:endParaRPr lang="en-US">
              <a:solidFill>
                <a:prstClr val="black">
                  <a:tint val="75000"/>
                </a:prstClr>
              </a:solidFill>
              <a:latin typeface="Calibri"/>
            </a:endParaRPr>
          </a:p>
        </p:txBody>
      </p:sp>
      <p:pic>
        <p:nvPicPr>
          <p:cNvPr id="7" name="Picture 6" descr="10077_919735_Content_Page_Blank_201.jpg"/>
          <p:cNvPicPr>
            <a:picLocks noChangeAspect="1"/>
          </p:cNvPicPr>
          <p:nvPr userDrawn="1"/>
        </p:nvPicPr>
        <p:blipFill>
          <a:blip r:embed="rId3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1481200"/>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 id="2147483841" r:id="rId13"/>
    <p:sldLayoutId id="2147483842" r:id="rId14"/>
    <p:sldLayoutId id="2147483843" r:id="rId15"/>
    <p:sldLayoutId id="2147483844" r:id="rId16"/>
    <p:sldLayoutId id="2147483845" r:id="rId17"/>
    <p:sldLayoutId id="2147483846" r:id="rId18"/>
    <p:sldLayoutId id="2147483847" r:id="rId19"/>
    <p:sldLayoutId id="2147483848" r:id="rId20"/>
    <p:sldLayoutId id="2147483849" r:id="rId21"/>
    <p:sldLayoutId id="2147483850" r:id="rId22"/>
    <p:sldLayoutId id="2147483851" r:id="rId23"/>
    <p:sldLayoutId id="2147483852" r:id="rId24"/>
    <p:sldLayoutId id="2147483853" r:id="rId25"/>
    <p:sldLayoutId id="2147483854" r:id="rId26"/>
    <p:sldLayoutId id="2147483855" r:id="rId27"/>
    <p:sldLayoutId id="2147483856" r:id="rId28"/>
    <p:sldLayoutId id="2147483857" r:id="rId29"/>
    <p:sldLayoutId id="2147483858" r:id="rId30"/>
    <p:sldLayoutId id="2147483859" r:id="rId31"/>
    <p:sldLayoutId id="2147483860" r:id="rId3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7010FBDB-96C9-4F06-8E6C-592222F87B95}" type="datetimeFigureOut">
              <a:rPr lang="en-US" smtClean="0">
                <a:solidFill>
                  <a:prstClr val="black">
                    <a:tint val="75000"/>
                  </a:prstClr>
                </a:solidFill>
                <a:latin typeface="Arial"/>
              </a:rPr>
              <a:pPr defTabSz="914400"/>
              <a:t>1/19/2015</a:t>
            </a:fld>
            <a:endParaRPr lang="en-US">
              <a:solidFill>
                <a:prstClr val="black">
                  <a:tint val="75000"/>
                </a:prstClr>
              </a:solidFill>
              <a:latin typeface="Aria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latin typeface="Aria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524740C2-A0B5-495C-9BAD-CBB19CD8DCD6}" type="slidenum">
              <a:rPr lang="en-US" smtClean="0">
                <a:solidFill>
                  <a:prstClr val="black">
                    <a:tint val="75000"/>
                  </a:prstClr>
                </a:solidFill>
                <a:latin typeface="Arial"/>
              </a:rPr>
              <a:pPr defTabSz="914400"/>
              <a:t>‹Nr.›</a:t>
            </a:fld>
            <a:endParaRPr lang="en-US">
              <a:solidFill>
                <a:prstClr val="black">
                  <a:tint val="75000"/>
                </a:prstClr>
              </a:solidFill>
              <a:latin typeface="Arial"/>
            </a:endParaRPr>
          </a:p>
        </p:txBody>
      </p:sp>
      <p:pic>
        <p:nvPicPr>
          <p:cNvPr id="8" name="Picture 67"/>
          <p:cNvPicPr>
            <a:picLocks noChangeAspect="1"/>
          </p:cNvPicPr>
          <p:nvPr userDrawn="1"/>
        </p:nvPicPr>
        <p:blipFill>
          <a:blip r:embed="rId10" cstate="print">
            <a:extLst>
              <a:ext uri="{28A0092B-C50C-407E-A947-70E740481C1C}">
                <a14:useLocalDpi xmlns:a14="http://schemas.microsoft.com/office/drawing/2010/main"/>
              </a:ext>
            </a:extLst>
          </a:blip>
          <a:srcRect/>
          <a:stretch>
            <a:fillRect/>
          </a:stretch>
        </p:blipFill>
        <p:spPr bwMode="auto">
          <a:xfrm>
            <a:off x="6489172" y="5749574"/>
            <a:ext cx="2873614" cy="100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860270"/>
      </p:ext>
    </p:extLst>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Lst>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7010FBDB-96C9-4F06-8E6C-592222F87B95}" type="datetimeFigureOut">
              <a:rPr lang="en-US" smtClean="0">
                <a:solidFill>
                  <a:prstClr val="black">
                    <a:tint val="75000"/>
                  </a:prstClr>
                </a:solidFill>
                <a:latin typeface="Arial"/>
              </a:rPr>
              <a:pPr defTabSz="914400"/>
              <a:t>1/19/2015</a:t>
            </a:fld>
            <a:endParaRPr lang="en-US">
              <a:solidFill>
                <a:prstClr val="black">
                  <a:tint val="75000"/>
                </a:prstClr>
              </a:solidFill>
              <a:latin typeface="Aria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latin typeface="Aria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524740C2-A0B5-495C-9BAD-CBB19CD8DCD6}" type="slidenum">
              <a:rPr lang="en-US" smtClean="0">
                <a:solidFill>
                  <a:prstClr val="black">
                    <a:tint val="75000"/>
                  </a:prstClr>
                </a:solidFill>
                <a:latin typeface="Arial"/>
              </a:rPr>
              <a:pPr defTabSz="914400"/>
              <a:t>‹Nr.›</a:t>
            </a:fld>
            <a:endParaRPr lang="en-US">
              <a:solidFill>
                <a:prstClr val="black">
                  <a:tint val="75000"/>
                </a:prstClr>
              </a:solidFill>
              <a:latin typeface="Arial"/>
            </a:endParaRPr>
          </a:p>
        </p:txBody>
      </p:sp>
      <p:pic>
        <p:nvPicPr>
          <p:cNvPr id="8" name="Picture 67"/>
          <p:cNvPicPr>
            <a:picLocks noChangeAspect="1"/>
          </p:cNvPicPr>
          <p:nvPr userDrawn="1"/>
        </p:nvPicPr>
        <p:blipFill>
          <a:blip r:embed="rId10" cstate="print">
            <a:extLst>
              <a:ext uri="{28A0092B-C50C-407E-A947-70E740481C1C}">
                <a14:useLocalDpi xmlns:a14="http://schemas.microsoft.com/office/drawing/2010/main"/>
              </a:ext>
            </a:extLst>
          </a:blip>
          <a:srcRect/>
          <a:stretch>
            <a:fillRect/>
          </a:stretch>
        </p:blipFill>
        <p:spPr bwMode="auto">
          <a:xfrm>
            <a:off x="6489172" y="5749574"/>
            <a:ext cx="2873614" cy="100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4294222"/>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Lst>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7010FBDB-96C9-4F06-8E6C-592222F87B95}" type="datetimeFigureOut">
              <a:rPr lang="en-US" smtClean="0">
                <a:solidFill>
                  <a:prstClr val="black">
                    <a:tint val="75000"/>
                  </a:prstClr>
                </a:solidFill>
                <a:latin typeface="Arial"/>
              </a:rPr>
              <a:pPr defTabSz="914400"/>
              <a:t>1/19/2015</a:t>
            </a:fld>
            <a:endParaRPr lang="en-US">
              <a:solidFill>
                <a:prstClr val="black">
                  <a:tint val="75000"/>
                </a:prstClr>
              </a:solidFill>
              <a:latin typeface="Aria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latin typeface="Aria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524740C2-A0B5-495C-9BAD-CBB19CD8DCD6}" type="slidenum">
              <a:rPr lang="en-US" smtClean="0">
                <a:solidFill>
                  <a:prstClr val="black">
                    <a:tint val="75000"/>
                  </a:prstClr>
                </a:solidFill>
                <a:latin typeface="Arial"/>
              </a:rPr>
              <a:pPr defTabSz="914400"/>
              <a:t>‹Nr.›</a:t>
            </a:fld>
            <a:endParaRPr lang="en-US">
              <a:solidFill>
                <a:prstClr val="black">
                  <a:tint val="75000"/>
                </a:prstClr>
              </a:solidFill>
              <a:latin typeface="Arial"/>
            </a:endParaRPr>
          </a:p>
        </p:txBody>
      </p:sp>
      <p:pic>
        <p:nvPicPr>
          <p:cNvPr id="8" name="Picture 67"/>
          <p:cNvPicPr>
            <a:picLocks noChangeAspect="1"/>
          </p:cNvPicPr>
          <p:nvPr userDrawn="1"/>
        </p:nvPicPr>
        <p:blipFill>
          <a:blip r:embed="rId11" cstate="print">
            <a:extLst>
              <a:ext uri="{28A0092B-C50C-407E-A947-70E740481C1C}">
                <a14:useLocalDpi xmlns:a14="http://schemas.microsoft.com/office/drawing/2010/main"/>
              </a:ext>
            </a:extLst>
          </a:blip>
          <a:srcRect/>
          <a:stretch>
            <a:fillRect/>
          </a:stretch>
        </p:blipFill>
        <p:spPr bwMode="auto">
          <a:xfrm>
            <a:off x="6489172" y="5749574"/>
            <a:ext cx="2873614" cy="100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3290208"/>
      </p:ext>
    </p:extLst>
  </p:cSld>
  <p:clrMap bg1="lt1" tx1="dk1" bg2="lt2" tx2="dk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3948" r:id="rId5"/>
    <p:sldLayoutId id="2147483949" r:id="rId6"/>
    <p:sldLayoutId id="2147483950" r:id="rId7"/>
    <p:sldLayoutId id="2147483951" r:id="rId8"/>
  </p:sldLayoutIdLst>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5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0.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0.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0.xml"/></Relationships>
</file>

<file path=ppt/slides/_rels/slide17.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image" Target="../media/image14.tiff"/><Relationship Id="rId1" Type="http://schemas.openxmlformats.org/officeDocument/2006/relationships/slideLayout" Target="../slideLayouts/slideLayout65.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g"/><Relationship Id="rId1" Type="http://schemas.openxmlformats.org/officeDocument/2006/relationships/slideLayout" Target="../slideLayouts/slideLayout66.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Layout" Target="../slideLayouts/slideLayout65.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3" Type="http://schemas.openxmlformats.org/officeDocument/2006/relationships/image" Target="file://localhost/Users/schawk/Desktop/CvH/919977%2010341%20HAL%20Assets/working/PPT%20Images/Vector%20Elements/Line1.png" TargetMode="External"/><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Layout" Target="../slideLayouts/slideLayout46.xml"/><Relationship Id="rId5" Type="http://schemas.openxmlformats.org/officeDocument/2006/relationships/image" Target="file://localhost/Users/schawk/Desktop/CvH/919977%2010341%20HAL%20Assets/working/PPT%20Images/Vector%20Elements/Carbs-01-01.png" TargetMode="Externa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Layout" Target="../slideLayouts/slideLayout47.xml"/><Relationship Id="rId5" Type="http://schemas.openxmlformats.org/officeDocument/2006/relationships/image" Target="../media/image3.png"/><Relationship Id="rId4" Type="http://schemas.openxmlformats.org/officeDocument/2006/relationships/image" Target="file://localhost/Users/schawk/Desktop/CvH/919977%2010341%20HAL%20Assets/working/PPT%20Images/Vector%20Elements/Line2.p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3"/>
          <p:cNvSpPr>
            <a:spLocks noGrp="1"/>
          </p:cNvSpPr>
          <p:nvPr>
            <p:ph type="ctrTitle"/>
          </p:nvPr>
        </p:nvSpPr>
        <p:spPr>
          <a:xfrm>
            <a:off x="228600" y="-1600200"/>
            <a:ext cx="8305800" cy="1452880"/>
          </a:xfrm>
        </p:spPr>
        <p:txBody>
          <a:bodyPr>
            <a:noAutofit/>
          </a:bodyPr>
          <a:lstStyle/>
          <a:p>
            <a:r>
              <a:rPr lang="de-DE" sz="4000" dirty="0" smtClean="0"/>
              <a:t>Proteine, Mikronährstoffe </a:t>
            </a:r>
            <a:endParaRPr lang="de-DE" sz="4000" dirty="0"/>
          </a:p>
        </p:txBody>
      </p:sp>
      <p:pic>
        <p:nvPicPr>
          <p:cNvPr id="5" name="Picture 67"/>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6489172" y="5749574"/>
            <a:ext cx="2873614" cy="100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0710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dirty="0" smtClean="0"/>
              <a:t>Halte es als erledigt fest </a:t>
            </a:r>
            <a:endParaRPr lang="de-DE" dirty="0"/>
          </a:p>
        </p:txBody>
      </p:sp>
      <p:sp>
        <p:nvSpPr>
          <p:cNvPr id="3" name="Content Placeholder 2"/>
          <p:cNvSpPr>
            <a:spLocks noGrp="1"/>
          </p:cNvSpPr>
          <p:nvPr>
            <p:ph idx="1"/>
          </p:nvPr>
        </p:nvSpPr>
        <p:spPr>
          <a:xfrm>
            <a:off x="990600" y="1676400"/>
            <a:ext cx="7772400" cy="4525963"/>
          </a:xfrm>
        </p:spPr>
        <p:txBody>
          <a:bodyPr numCol="1">
            <a:noAutofit/>
          </a:bodyPr>
          <a:lstStyle/>
          <a:p>
            <a:pPr marL="0" indent="0">
              <a:lnSpc>
                <a:spcPct val="90000"/>
              </a:lnSpc>
              <a:spcBef>
                <a:spcPts val="1200"/>
              </a:spcBef>
              <a:buNone/>
            </a:pPr>
            <a:r>
              <a:rPr lang="de-DE" sz="2200" b="1" dirty="0" smtClean="0">
                <a:solidFill>
                  <a:srgbClr val="6FB618"/>
                </a:solidFill>
              </a:rPr>
              <a:t>Ein Fitness- oder Sport-Tagebuch kann dir auf dem Weg zu allen diesen Zielen helfen:</a:t>
            </a:r>
          </a:p>
          <a:p>
            <a:pPr marL="0" indent="0">
              <a:lnSpc>
                <a:spcPct val="90000"/>
              </a:lnSpc>
              <a:spcBef>
                <a:spcPts val="300"/>
              </a:spcBef>
              <a:buNone/>
            </a:pPr>
            <a:endParaRPr lang="de-DE" sz="2000" b="1" dirty="0" smtClean="0">
              <a:solidFill>
                <a:srgbClr val="6FB618"/>
              </a:solidFill>
            </a:endParaRPr>
          </a:p>
          <a:p>
            <a:pPr marL="0" indent="0">
              <a:lnSpc>
                <a:spcPct val="90000"/>
              </a:lnSpc>
              <a:spcBef>
                <a:spcPts val="300"/>
              </a:spcBef>
              <a:buNone/>
            </a:pPr>
            <a:endParaRPr lang="de-DE" sz="2000" b="1" dirty="0" smtClean="0">
              <a:solidFill>
                <a:srgbClr val="6FB618"/>
              </a:solidFill>
            </a:endParaRPr>
          </a:p>
          <a:p>
            <a:pPr marL="0" indent="0">
              <a:lnSpc>
                <a:spcPct val="90000"/>
              </a:lnSpc>
              <a:spcBef>
                <a:spcPts val="300"/>
              </a:spcBef>
              <a:buNone/>
            </a:pPr>
            <a:endParaRPr lang="de-DE" sz="2000" b="1" dirty="0" smtClean="0">
              <a:solidFill>
                <a:srgbClr val="6FB618"/>
              </a:solidFill>
            </a:endParaRPr>
          </a:p>
          <a:p>
            <a:pPr marL="0" indent="0">
              <a:lnSpc>
                <a:spcPct val="90000"/>
              </a:lnSpc>
              <a:spcBef>
                <a:spcPts val="1200"/>
              </a:spcBef>
              <a:buNone/>
            </a:pPr>
            <a:r>
              <a:rPr lang="de-DE" sz="2200" b="1" dirty="0" smtClean="0">
                <a:solidFill>
                  <a:srgbClr val="6FB618"/>
                </a:solidFill>
              </a:rPr>
              <a:t>Ein Sport-Tagebuch verbessert deinen Fitness-Ansatz.</a:t>
            </a:r>
          </a:p>
          <a:p>
            <a:pPr lvl="0">
              <a:lnSpc>
                <a:spcPct val="90000"/>
              </a:lnSpc>
              <a:spcBef>
                <a:spcPts val="1200"/>
              </a:spcBef>
              <a:buClr>
                <a:srgbClr val="6FB618"/>
              </a:buClr>
              <a:buSzPct val="120000"/>
            </a:pPr>
            <a:r>
              <a:rPr lang="de-DE" sz="1900" dirty="0" smtClean="0"/>
              <a:t>Ein Fitness-Tagebuch hilft dir, Tag für Tag ehrlich zu dir selbst zu sein und zu verstehen, warum du deine Ziele erreichst – oder nicht. Dadurch kannst du dich besser fordern und Fortschritte machen, unabhängig vom Grad deiner Fitness.</a:t>
            </a:r>
          </a:p>
          <a:p>
            <a:pPr lvl="0">
              <a:lnSpc>
                <a:spcPct val="90000"/>
              </a:lnSpc>
              <a:spcBef>
                <a:spcPts val="1200"/>
              </a:spcBef>
              <a:buClr>
                <a:srgbClr val="6FB618"/>
              </a:buClr>
              <a:buSzPct val="120000"/>
            </a:pPr>
            <a:r>
              <a:rPr lang="de-DE" sz="1900" dirty="0" smtClean="0"/>
              <a:t>Ein Fitness-Tagebuch hilft dir weiterzumachen. Wenn dir das Leben oder eine Verletzung beim Sport in die Quere kommt, findest du mit dem Tagebuch schnell wieder den richtigen Ausgangspunkt und zurück auf den richtigen Weg.</a:t>
            </a:r>
          </a:p>
        </p:txBody>
      </p:sp>
      <p:sp>
        <p:nvSpPr>
          <p:cNvPr id="4" name="Rectangle 3"/>
          <p:cNvSpPr/>
          <p:nvPr/>
        </p:nvSpPr>
        <p:spPr>
          <a:xfrm>
            <a:off x="990600" y="2438400"/>
            <a:ext cx="7086600" cy="1053372"/>
          </a:xfrm>
          <a:prstGeom prst="rect">
            <a:avLst/>
          </a:prstGeom>
        </p:spPr>
        <p:txBody>
          <a:bodyPr wrap="square" numCol="2">
            <a:noAutofit/>
          </a:bodyPr>
          <a:lstStyle/>
          <a:p>
            <a:pPr marL="0" lvl="1" indent="-342900">
              <a:spcBef>
                <a:spcPts val="1000"/>
              </a:spcBef>
              <a:buClr>
                <a:srgbClr val="6FB618"/>
              </a:buClr>
              <a:buSzPct val="120000"/>
              <a:buFont typeface="Arial"/>
              <a:buChar char="•"/>
            </a:pPr>
            <a:r>
              <a:rPr lang="de-DE" sz="1900" dirty="0" smtClean="0"/>
              <a:t>Fit werden</a:t>
            </a:r>
          </a:p>
          <a:p>
            <a:pPr marL="0" lvl="1" indent="-342900">
              <a:spcBef>
                <a:spcPts val="1000"/>
              </a:spcBef>
              <a:buClr>
                <a:srgbClr val="6FB618"/>
              </a:buClr>
              <a:buSzPct val="120000"/>
              <a:buFont typeface="Arial"/>
              <a:buChar char="•"/>
            </a:pPr>
            <a:r>
              <a:rPr lang="de-DE" sz="1900" dirty="0" smtClean="0"/>
              <a:t>Fit bleiben</a:t>
            </a:r>
          </a:p>
          <a:p>
            <a:pPr marL="0" lvl="1" indent="-342900">
              <a:spcBef>
                <a:spcPts val="1000"/>
              </a:spcBef>
              <a:buClr>
                <a:srgbClr val="6FB618"/>
              </a:buClr>
              <a:buSzPct val="120000"/>
              <a:buFont typeface="Arial"/>
              <a:buChar char="•"/>
            </a:pPr>
            <a:r>
              <a:rPr lang="de-DE" sz="1900" dirty="0" smtClean="0"/>
              <a:t>Gewicht abnehmen</a:t>
            </a:r>
          </a:p>
          <a:p>
            <a:pPr marL="0" lvl="1" indent="-342900">
              <a:spcBef>
                <a:spcPts val="1000"/>
              </a:spcBef>
              <a:buClr>
                <a:srgbClr val="6FB618"/>
              </a:buClr>
              <a:buSzPct val="120000"/>
              <a:buFont typeface="Arial"/>
              <a:buChar char="•"/>
            </a:pPr>
            <a:r>
              <a:rPr lang="de-DE" sz="1900" dirty="0" smtClean="0"/>
              <a:t>Mehr für deine Fitness tun</a:t>
            </a:r>
            <a:endParaRPr lang="de-DE" sz="1900" dirty="0"/>
          </a:p>
        </p:txBody>
      </p:sp>
    </p:spTree>
    <p:extLst>
      <p:ext uri="{BB962C8B-B14F-4D97-AF65-F5344CB8AC3E}">
        <p14:creationId xmlns:p14="http://schemas.microsoft.com/office/powerpoint/2010/main" val="3079542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327150" y="1502810"/>
            <a:ext cx="4773025" cy="599138"/>
          </a:xfrm>
          <a:prstGeom prst="rect">
            <a:avLst/>
          </a:prstGeom>
          <a:noFill/>
        </p:spPr>
        <p:txBody>
          <a:bodyPr wrap="square" rtlCol="0">
            <a:spAutoFit/>
          </a:bodyPr>
          <a:lstStyle/>
          <a:p>
            <a:pPr>
              <a:lnSpc>
                <a:spcPct val="70000"/>
              </a:lnSpc>
              <a:spcBef>
                <a:spcPts val="1000"/>
              </a:spcBef>
              <a:spcAft>
                <a:spcPts val="600"/>
              </a:spcAft>
            </a:pPr>
            <a:r>
              <a:rPr lang="de-DE" sz="1400" dirty="0" smtClean="0">
                <a:solidFill>
                  <a:srgbClr val="63AF34"/>
                </a:solidFill>
                <a:latin typeface="Arial"/>
                <a:cs typeface="Arial"/>
              </a:rPr>
              <a:t>Wähle einfache, funktionale Übungen:</a:t>
            </a:r>
          </a:p>
          <a:p>
            <a:pPr marL="285750" indent="-285750">
              <a:lnSpc>
                <a:spcPct val="70000"/>
              </a:lnSpc>
              <a:spcBef>
                <a:spcPts val="1000"/>
              </a:spcBef>
              <a:spcAft>
                <a:spcPts val="600"/>
              </a:spcAft>
              <a:buFont typeface="Arial"/>
              <a:buChar char="•"/>
            </a:pPr>
            <a:r>
              <a:rPr lang="de-DE" sz="1400" dirty="0" smtClean="0">
                <a:solidFill>
                  <a:srgbClr val="63AF34"/>
                </a:solidFill>
                <a:latin typeface="Arial"/>
                <a:cs typeface="Arial"/>
              </a:rPr>
              <a:t>Kniebeugen, Ausfallschritte, Liegestütze und </a:t>
            </a:r>
            <a:r>
              <a:rPr lang="de-DE" sz="1400" dirty="0" err="1" smtClean="0">
                <a:solidFill>
                  <a:srgbClr val="63AF34"/>
                </a:solidFill>
                <a:latin typeface="Arial"/>
                <a:cs typeface="Arial"/>
              </a:rPr>
              <a:t>Crunches</a:t>
            </a:r>
            <a:endParaRPr lang="de-DE" sz="1400" dirty="0">
              <a:solidFill>
                <a:srgbClr val="63AF34"/>
              </a:solidFill>
              <a:latin typeface="Arial"/>
              <a:cs typeface="Arial"/>
            </a:endParaRPr>
          </a:p>
        </p:txBody>
      </p:sp>
      <p:sp>
        <p:nvSpPr>
          <p:cNvPr id="13" name="TextBox 12"/>
          <p:cNvSpPr txBox="1"/>
          <p:nvPr/>
        </p:nvSpPr>
        <p:spPr>
          <a:xfrm>
            <a:off x="1327150" y="2228542"/>
            <a:ext cx="5911850" cy="685316"/>
          </a:xfrm>
          <a:prstGeom prst="rect">
            <a:avLst/>
          </a:prstGeom>
          <a:noFill/>
        </p:spPr>
        <p:txBody>
          <a:bodyPr wrap="square" rtlCol="0">
            <a:spAutoFit/>
          </a:bodyPr>
          <a:lstStyle/>
          <a:p>
            <a:pPr>
              <a:lnSpc>
                <a:spcPct val="70000"/>
              </a:lnSpc>
              <a:spcBef>
                <a:spcPts val="1000"/>
              </a:spcBef>
              <a:spcAft>
                <a:spcPts val="600"/>
              </a:spcAft>
            </a:pPr>
            <a:r>
              <a:rPr lang="de-DE" b="1" dirty="0" smtClean="0">
                <a:solidFill>
                  <a:prstClr val="black"/>
                </a:solidFill>
                <a:latin typeface="Arial"/>
                <a:cs typeface="Arial"/>
              </a:rPr>
              <a:t>ERSTE WOCHE</a:t>
            </a:r>
          </a:p>
          <a:p>
            <a:pPr marL="285750" indent="-285750">
              <a:lnSpc>
                <a:spcPct val="70000"/>
              </a:lnSpc>
              <a:spcBef>
                <a:spcPts val="1000"/>
              </a:spcBef>
              <a:spcAft>
                <a:spcPts val="600"/>
              </a:spcAft>
              <a:buFont typeface="Arial"/>
              <a:buChar char="•"/>
            </a:pPr>
            <a:r>
              <a:rPr lang="de-DE" dirty="0" smtClean="0">
                <a:solidFill>
                  <a:prstClr val="black"/>
                </a:solidFill>
                <a:latin typeface="Arial"/>
                <a:cs typeface="Arial"/>
              </a:rPr>
              <a:t>Trainiere anhand der Anzahl der Wiederholungen </a:t>
            </a:r>
            <a:endParaRPr lang="de-DE" dirty="0">
              <a:solidFill>
                <a:prstClr val="black"/>
              </a:solidFill>
              <a:latin typeface="Arial"/>
              <a:cs typeface="Arial"/>
            </a:endParaRPr>
          </a:p>
        </p:txBody>
      </p:sp>
      <p:sp>
        <p:nvSpPr>
          <p:cNvPr id="14" name="TextBox 13"/>
          <p:cNvSpPr txBox="1"/>
          <p:nvPr/>
        </p:nvSpPr>
        <p:spPr>
          <a:xfrm>
            <a:off x="1327150" y="3026829"/>
            <a:ext cx="5911850" cy="699166"/>
          </a:xfrm>
          <a:prstGeom prst="rect">
            <a:avLst/>
          </a:prstGeom>
          <a:noFill/>
        </p:spPr>
        <p:txBody>
          <a:bodyPr wrap="square" rtlCol="0">
            <a:spAutoFit/>
          </a:bodyPr>
          <a:lstStyle/>
          <a:p>
            <a:pPr>
              <a:lnSpc>
                <a:spcPct val="70000"/>
              </a:lnSpc>
              <a:spcBef>
                <a:spcPts val="1000"/>
              </a:spcBef>
              <a:spcAft>
                <a:spcPts val="600"/>
              </a:spcAft>
            </a:pPr>
            <a:r>
              <a:rPr lang="de-DE" b="1" dirty="0" smtClean="0">
                <a:solidFill>
                  <a:prstClr val="black"/>
                </a:solidFill>
                <a:latin typeface="Arial"/>
                <a:cs typeface="Arial"/>
              </a:rPr>
              <a:t>ZWEITE WOCHE</a:t>
            </a:r>
          </a:p>
          <a:p>
            <a:pPr marL="285750" indent="-285750">
              <a:lnSpc>
                <a:spcPct val="70000"/>
              </a:lnSpc>
              <a:spcBef>
                <a:spcPts val="1000"/>
              </a:spcBef>
              <a:spcAft>
                <a:spcPts val="600"/>
              </a:spcAft>
              <a:buFont typeface="Arial"/>
              <a:buChar char="•"/>
            </a:pPr>
            <a:r>
              <a:rPr lang="de-DE" dirty="0" smtClean="0">
                <a:solidFill>
                  <a:prstClr val="black"/>
                </a:solidFill>
                <a:latin typeface="Arial"/>
                <a:cs typeface="Arial"/>
              </a:rPr>
              <a:t>Nimm die Zeit als Maßeinheit</a:t>
            </a:r>
            <a:endParaRPr lang="de-DE" dirty="0">
              <a:solidFill>
                <a:prstClr val="black"/>
              </a:solidFill>
              <a:latin typeface="Arial"/>
              <a:cs typeface="Arial"/>
            </a:endParaRPr>
          </a:p>
        </p:txBody>
      </p:sp>
      <p:sp>
        <p:nvSpPr>
          <p:cNvPr id="15" name="TextBox 14"/>
          <p:cNvSpPr txBox="1"/>
          <p:nvPr/>
        </p:nvSpPr>
        <p:spPr>
          <a:xfrm>
            <a:off x="1327150" y="3852330"/>
            <a:ext cx="5911850" cy="699166"/>
          </a:xfrm>
          <a:prstGeom prst="rect">
            <a:avLst/>
          </a:prstGeom>
          <a:noFill/>
        </p:spPr>
        <p:txBody>
          <a:bodyPr wrap="square" rtlCol="0">
            <a:spAutoFit/>
          </a:bodyPr>
          <a:lstStyle/>
          <a:p>
            <a:pPr>
              <a:lnSpc>
                <a:spcPct val="70000"/>
              </a:lnSpc>
              <a:spcBef>
                <a:spcPts val="1000"/>
              </a:spcBef>
              <a:spcAft>
                <a:spcPts val="600"/>
              </a:spcAft>
            </a:pPr>
            <a:r>
              <a:rPr lang="de-DE" b="1" dirty="0" smtClean="0">
                <a:solidFill>
                  <a:prstClr val="black"/>
                </a:solidFill>
                <a:latin typeface="Arial"/>
                <a:cs typeface="Arial"/>
              </a:rPr>
              <a:t>DRITTE WOCHE</a:t>
            </a:r>
          </a:p>
          <a:p>
            <a:pPr marL="285750" indent="-285750">
              <a:lnSpc>
                <a:spcPct val="70000"/>
              </a:lnSpc>
              <a:spcBef>
                <a:spcPts val="1000"/>
              </a:spcBef>
              <a:spcAft>
                <a:spcPts val="600"/>
              </a:spcAft>
              <a:buFont typeface="Arial"/>
              <a:buChar char="•"/>
            </a:pPr>
            <a:r>
              <a:rPr lang="de-DE" dirty="0" smtClean="0">
                <a:solidFill>
                  <a:prstClr val="black"/>
                </a:solidFill>
                <a:latin typeface="Arial"/>
                <a:cs typeface="Arial"/>
              </a:rPr>
              <a:t>Steigere die Dauer des Trainings</a:t>
            </a:r>
            <a:endParaRPr lang="de-DE" dirty="0">
              <a:solidFill>
                <a:prstClr val="black"/>
              </a:solidFill>
              <a:latin typeface="Arial"/>
              <a:cs typeface="Arial"/>
            </a:endParaRPr>
          </a:p>
        </p:txBody>
      </p:sp>
      <p:sp>
        <p:nvSpPr>
          <p:cNvPr id="16" name="TextBox 15"/>
          <p:cNvSpPr txBox="1"/>
          <p:nvPr/>
        </p:nvSpPr>
        <p:spPr>
          <a:xfrm>
            <a:off x="1327150" y="4677830"/>
            <a:ext cx="5911850" cy="699166"/>
          </a:xfrm>
          <a:prstGeom prst="rect">
            <a:avLst/>
          </a:prstGeom>
          <a:noFill/>
        </p:spPr>
        <p:txBody>
          <a:bodyPr wrap="square" rtlCol="0">
            <a:spAutoFit/>
          </a:bodyPr>
          <a:lstStyle/>
          <a:p>
            <a:pPr>
              <a:lnSpc>
                <a:spcPct val="70000"/>
              </a:lnSpc>
              <a:spcBef>
                <a:spcPts val="1000"/>
              </a:spcBef>
              <a:spcAft>
                <a:spcPts val="600"/>
              </a:spcAft>
            </a:pPr>
            <a:r>
              <a:rPr lang="de-DE" b="1" dirty="0" smtClean="0">
                <a:solidFill>
                  <a:prstClr val="black"/>
                </a:solidFill>
                <a:latin typeface="Arial"/>
                <a:cs typeface="Arial"/>
              </a:rPr>
              <a:t>VIERTE WOCHE</a:t>
            </a:r>
          </a:p>
          <a:p>
            <a:pPr marL="285750" indent="-285750">
              <a:lnSpc>
                <a:spcPct val="70000"/>
              </a:lnSpc>
              <a:spcBef>
                <a:spcPts val="1000"/>
              </a:spcBef>
              <a:spcAft>
                <a:spcPts val="600"/>
              </a:spcAft>
              <a:buFont typeface="Arial"/>
              <a:buChar char="•"/>
            </a:pPr>
            <a:r>
              <a:rPr lang="de-DE" dirty="0" smtClean="0">
                <a:solidFill>
                  <a:prstClr val="black"/>
                </a:solidFill>
                <a:latin typeface="Arial"/>
                <a:cs typeface="Arial"/>
              </a:rPr>
              <a:t>Absolviere eine Spaß-Challenge</a:t>
            </a:r>
            <a:endParaRPr lang="de-DE" dirty="0">
              <a:solidFill>
                <a:prstClr val="black"/>
              </a:solidFill>
              <a:latin typeface="Arial"/>
              <a:cs typeface="Arial"/>
            </a:endParaRPr>
          </a:p>
        </p:txBody>
      </p:sp>
      <p:sp>
        <p:nvSpPr>
          <p:cNvPr id="18" name="TextBox 17"/>
          <p:cNvSpPr txBox="1"/>
          <p:nvPr/>
        </p:nvSpPr>
        <p:spPr>
          <a:xfrm>
            <a:off x="1327150" y="5528884"/>
            <a:ext cx="4576345" cy="599138"/>
          </a:xfrm>
          <a:prstGeom prst="rect">
            <a:avLst/>
          </a:prstGeom>
          <a:noFill/>
        </p:spPr>
        <p:txBody>
          <a:bodyPr wrap="square" rtlCol="0">
            <a:spAutoFit/>
          </a:bodyPr>
          <a:lstStyle/>
          <a:p>
            <a:pPr marL="285750" indent="-285750">
              <a:lnSpc>
                <a:spcPct val="70000"/>
              </a:lnSpc>
              <a:spcBef>
                <a:spcPts val="1000"/>
              </a:spcBef>
              <a:spcAft>
                <a:spcPts val="600"/>
              </a:spcAft>
              <a:buFont typeface="Arial"/>
              <a:buChar char="•"/>
            </a:pPr>
            <a:r>
              <a:rPr lang="de-DE" sz="1400" dirty="0" smtClean="0">
                <a:solidFill>
                  <a:srgbClr val="63AF34"/>
                </a:solidFill>
                <a:latin typeface="Arial"/>
                <a:cs typeface="Arial"/>
              </a:rPr>
              <a:t>Erholung</a:t>
            </a:r>
          </a:p>
          <a:p>
            <a:pPr marL="285750" indent="-285750">
              <a:lnSpc>
                <a:spcPct val="70000"/>
              </a:lnSpc>
              <a:spcBef>
                <a:spcPts val="1000"/>
              </a:spcBef>
              <a:spcAft>
                <a:spcPts val="600"/>
              </a:spcAft>
              <a:buFont typeface="Arial"/>
              <a:buChar char="•"/>
            </a:pPr>
            <a:r>
              <a:rPr lang="de-DE" sz="1400" dirty="0" smtClean="0">
                <a:solidFill>
                  <a:srgbClr val="63AF34"/>
                </a:solidFill>
                <a:latin typeface="Arial"/>
                <a:cs typeface="Arial"/>
              </a:rPr>
              <a:t>Wiederholung mit neuen Übungen</a:t>
            </a:r>
            <a:endParaRPr lang="de-DE" sz="1400" dirty="0">
              <a:solidFill>
                <a:srgbClr val="63AF34"/>
              </a:solidFill>
              <a:latin typeface="Arial"/>
              <a:cs typeface="Arial"/>
            </a:endParaRPr>
          </a:p>
        </p:txBody>
      </p:sp>
      <p:sp>
        <p:nvSpPr>
          <p:cNvPr id="19" name="Rectangle 18"/>
          <p:cNvSpPr/>
          <p:nvPr/>
        </p:nvSpPr>
        <p:spPr>
          <a:xfrm>
            <a:off x="467360" y="196973"/>
            <a:ext cx="5223931" cy="437043"/>
          </a:xfrm>
          <a:prstGeom prst="rect">
            <a:avLst/>
          </a:prstGeom>
        </p:spPr>
        <p:txBody>
          <a:bodyPr wrap="none">
            <a:spAutoFit/>
          </a:bodyPr>
          <a:lstStyle/>
          <a:p>
            <a:pPr>
              <a:lnSpc>
                <a:spcPct val="80000"/>
              </a:lnSpc>
            </a:pPr>
            <a:r>
              <a:rPr lang="de-DE" sz="2800" b="1" kern="1000" spc="100" dirty="0" smtClean="0">
                <a:solidFill>
                  <a:prstClr val="white"/>
                </a:solidFill>
                <a:latin typeface="Arial"/>
                <a:cs typeface="Arial"/>
              </a:rPr>
              <a:t>Die Praxis klugen Trainings</a:t>
            </a:r>
            <a:endParaRPr lang="de-DE" sz="2800" b="1" kern="1000" spc="100" dirty="0">
              <a:solidFill>
                <a:prstClr val="white"/>
              </a:solidFill>
              <a:effectLst>
                <a:glow rad="127000">
                  <a:prstClr val="black">
                    <a:alpha val="7000"/>
                  </a:prstClr>
                </a:glow>
              </a:effectLst>
              <a:latin typeface="Arial"/>
              <a:cs typeface="Arial"/>
            </a:endParaRPr>
          </a:p>
        </p:txBody>
      </p:sp>
      <p:pic>
        <p:nvPicPr>
          <p:cNvPr id="17" name="Picture 67"/>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6489172" y="5749574"/>
            <a:ext cx="2873614" cy="100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0442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620520"/>
            <a:ext cx="7391400" cy="4525963"/>
          </a:xfrm>
        </p:spPr>
        <p:txBody>
          <a:bodyPr>
            <a:noAutofit/>
          </a:bodyPr>
          <a:lstStyle/>
          <a:p>
            <a:pPr marL="0" indent="0">
              <a:spcBef>
                <a:spcPts val="1200"/>
              </a:spcBef>
              <a:buNone/>
            </a:pPr>
            <a:r>
              <a:rPr lang="de-DE" sz="2400" b="1" dirty="0" smtClean="0">
                <a:solidFill>
                  <a:srgbClr val="6FB618"/>
                </a:solidFill>
              </a:rPr>
              <a:t>Was kannst du gut?</a:t>
            </a:r>
            <a:endParaRPr lang="de-DE" sz="2400" dirty="0" smtClean="0">
              <a:solidFill>
                <a:srgbClr val="6FB618"/>
              </a:solidFill>
            </a:endParaRPr>
          </a:p>
          <a:p>
            <a:pPr lvl="0">
              <a:spcBef>
                <a:spcPts val="1200"/>
              </a:spcBef>
              <a:buClr>
                <a:srgbClr val="6FB618"/>
              </a:buClr>
              <a:buSzPct val="120000"/>
            </a:pPr>
            <a:r>
              <a:rPr lang="de-DE" sz="2000" dirty="0" smtClean="0"/>
              <a:t>Selbstvertrauen ist das Wichtigste für tolle Ergebnisse. Überlege deshalb, was du gut kannst. Wenn du ein toller Schwimmer bist, dann perfektioniere deine Schwimmkünste. Wenn du in einer Sportart richtig gut bist, bestehen gute Chancen, dass du dauerhaft dabei bleibst, weil du Lust auf mehr und Freude daran hast. </a:t>
            </a:r>
          </a:p>
          <a:p>
            <a:pPr lvl="0">
              <a:spcBef>
                <a:spcPts val="1200"/>
              </a:spcBef>
              <a:buClr>
                <a:srgbClr val="6FB618"/>
              </a:buClr>
              <a:buSzPct val="120000"/>
            </a:pPr>
            <a:r>
              <a:rPr lang="de-DE" sz="2000" dirty="0" smtClean="0"/>
              <a:t>Entscheide dich für das, was dir Spaß macht – das wird dein Standardtraining, wenn du es einmal bequem haben willst.</a:t>
            </a:r>
          </a:p>
          <a:p>
            <a:pPr lvl="0">
              <a:spcBef>
                <a:spcPts val="1200"/>
              </a:spcBef>
              <a:buClr>
                <a:srgbClr val="6FB618"/>
              </a:buClr>
              <a:buSzPct val="120000"/>
            </a:pPr>
            <a:r>
              <a:rPr lang="de-DE" sz="2000" dirty="0" smtClean="0"/>
              <a:t>Wenn du seit ein paar Jahren keinen Sport mehr getrieben hast, dann denke mal daran zurück, was dir in jungen Jahren Spaß und Freude gemacht hat.</a:t>
            </a:r>
            <a:endParaRPr lang="de-DE" sz="2000" dirty="0"/>
          </a:p>
        </p:txBody>
      </p:sp>
      <p:sp>
        <p:nvSpPr>
          <p:cNvPr id="4" name="Title 1"/>
          <p:cNvSpPr txBox="1">
            <a:spLocks/>
          </p:cNvSpPr>
          <p:nvPr/>
        </p:nvSpPr>
        <p:spPr>
          <a:xfrm>
            <a:off x="457200" y="76200"/>
            <a:ext cx="8229600" cy="762000"/>
          </a:xfrm>
          <a:prstGeom prst="rect">
            <a:avLst/>
          </a:prstGeom>
        </p:spPr>
        <p:txBody>
          <a:bodyPr vert="horz" lIns="91440" tIns="0" rIns="91440" bIns="0" rtlCol="0" anchor="ctr">
            <a:normAutofit/>
          </a:bodyPr>
          <a:lstStyle>
            <a:lvl1pPr algn="l" defTabSz="914400" rtl="0" eaLnBrk="1" latinLnBrk="0" hangingPunct="1">
              <a:lnSpc>
                <a:spcPct val="80000"/>
              </a:lnSpc>
              <a:spcBef>
                <a:spcPct val="0"/>
              </a:spcBef>
              <a:buNone/>
              <a:defRPr sz="3600" b="1" kern="100">
                <a:solidFill>
                  <a:schemeClr val="bg1"/>
                </a:solidFill>
                <a:latin typeface="+mj-lt"/>
                <a:ea typeface="+mj-ea"/>
                <a:cs typeface="+mj-cs"/>
              </a:defRPr>
            </a:lvl1pPr>
          </a:lstStyle>
          <a:p>
            <a:r>
              <a:rPr lang="de-DE" dirty="0" smtClean="0"/>
              <a:t>Ganz wichtig: Selbstvertrauen</a:t>
            </a:r>
            <a:endParaRPr lang="de-DE" dirty="0"/>
          </a:p>
        </p:txBody>
      </p:sp>
    </p:spTree>
    <p:extLst>
      <p:ext uri="{BB962C8B-B14F-4D97-AF65-F5344CB8AC3E}">
        <p14:creationId xmlns:p14="http://schemas.microsoft.com/office/powerpoint/2010/main" val="15472029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_Page_Step3Achi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p:nvPr/>
        </p:nvSpPr>
        <p:spPr>
          <a:xfrm>
            <a:off x="467360" y="233257"/>
            <a:ext cx="4281941" cy="412934"/>
          </a:xfrm>
          <a:prstGeom prst="rect">
            <a:avLst/>
          </a:prstGeom>
        </p:spPr>
        <p:txBody>
          <a:bodyPr wrap="none">
            <a:spAutoFit/>
          </a:bodyPr>
          <a:lstStyle/>
          <a:p>
            <a:pPr>
              <a:lnSpc>
                <a:spcPts val="2500"/>
              </a:lnSpc>
            </a:pPr>
            <a:r>
              <a:rPr lang="de-DE" sz="2800" b="1" kern="1000" spc="100" dirty="0" smtClean="0">
                <a:solidFill>
                  <a:schemeClr val="bg1"/>
                </a:solidFill>
                <a:latin typeface="Arial"/>
                <a:cs typeface="Arial"/>
              </a:rPr>
              <a:t> Glaube an dich selbst</a:t>
            </a:r>
            <a:endParaRPr lang="de-DE" sz="2800" b="1" kern="1000" spc="100" dirty="0">
              <a:solidFill>
                <a:schemeClr val="bg1"/>
              </a:solidFill>
              <a:effectLst>
                <a:glow rad="127000">
                  <a:schemeClr val="tx1">
                    <a:alpha val="7000"/>
                  </a:schemeClr>
                </a:glow>
              </a:effectLst>
              <a:latin typeface="Arial"/>
              <a:cs typeface="Arial"/>
            </a:endParaRPr>
          </a:p>
        </p:txBody>
      </p:sp>
      <p:sp>
        <p:nvSpPr>
          <p:cNvPr id="13" name="TextBox 12"/>
          <p:cNvSpPr txBox="1"/>
          <p:nvPr/>
        </p:nvSpPr>
        <p:spPr>
          <a:xfrm>
            <a:off x="467359" y="2513785"/>
            <a:ext cx="4467895" cy="1052596"/>
          </a:xfrm>
          <a:prstGeom prst="rect">
            <a:avLst/>
          </a:prstGeom>
          <a:noFill/>
        </p:spPr>
        <p:txBody>
          <a:bodyPr wrap="square" rtlCol="0">
            <a:spAutoFit/>
          </a:bodyPr>
          <a:lstStyle/>
          <a:p>
            <a:pPr>
              <a:lnSpc>
                <a:spcPct val="130000"/>
              </a:lnSpc>
            </a:pPr>
            <a:r>
              <a:rPr lang="de-DE" sz="2400" dirty="0" smtClean="0">
                <a:latin typeface="Arial"/>
                <a:cs typeface="Arial"/>
              </a:rPr>
              <a:t>„Dein Körper erreicht das, was dein Gehirn sich vorstellt.“</a:t>
            </a:r>
            <a:endParaRPr lang="de-DE" sz="2400" dirty="0">
              <a:latin typeface="Arial"/>
              <a:cs typeface="Arial"/>
            </a:endParaRPr>
          </a:p>
        </p:txBody>
      </p:sp>
      <p:pic>
        <p:nvPicPr>
          <p:cNvPr id="6" name="Picture 67"/>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6489172" y="5749574"/>
            <a:ext cx="2873614" cy="100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0967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dirty="0" smtClean="0"/>
              <a:t>Meine Favoriten</a:t>
            </a:r>
            <a:endParaRPr lang="de-DE"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1" y="1752600"/>
            <a:ext cx="8153398" cy="3896828"/>
          </a:xfrm>
          <a:prstGeom prst="rect">
            <a:avLst/>
          </a:prstGeom>
        </p:spPr>
      </p:pic>
    </p:spTree>
    <p:extLst>
      <p:ext uri="{BB962C8B-B14F-4D97-AF65-F5344CB8AC3E}">
        <p14:creationId xmlns:p14="http://schemas.microsoft.com/office/powerpoint/2010/main" val="23034551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dirty="0" smtClean="0"/>
              <a:t>Warum dein Mittelpunkt wichtig ist</a:t>
            </a:r>
            <a:endParaRPr lang="de-DE"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1" y="1752600"/>
            <a:ext cx="8153398" cy="3896827"/>
          </a:xfrm>
          <a:prstGeom prst="rect">
            <a:avLst/>
          </a:prstGeom>
        </p:spPr>
      </p:pic>
    </p:spTree>
    <p:extLst>
      <p:ext uri="{BB962C8B-B14F-4D97-AF65-F5344CB8AC3E}">
        <p14:creationId xmlns:p14="http://schemas.microsoft.com/office/powerpoint/2010/main" val="39640395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dirty="0" smtClean="0"/>
              <a:t>Funktionale Bewegungen</a:t>
            </a:r>
            <a:endParaRPr lang="de-DE"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2" y="1752600"/>
            <a:ext cx="8153396" cy="3896827"/>
          </a:xfrm>
          <a:prstGeom prst="rect">
            <a:avLst/>
          </a:prstGeom>
        </p:spPr>
      </p:pic>
    </p:spTree>
    <p:extLst>
      <p:ext uri="{BB962C8B-B14F-4D97-AF65-F5344CB8AC3E}">
        <p14:creationId xmlns:p14="http://schemas.microsoft.com/office/powerpoint/2010/main" val="37780524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7360" y="196973"/>
            <a:ext cx="5030544" cy="437043"/>
          </a:xfrm>
          <a:prstGeom prst="rect">
            <a:avLst/>
          </a:prstGeom>
        </p:spPr>
        <p:txBody>
          <a:bodyPr wrap="none">
            <a:spAutoFit/>
          </a:bodyPr>
          <a:lstStyle/>
          <a:p>
            <a:pPr>
              <a:lnSpc>
                <a:spcPct val="80000"/>
              </a:lnSpc>
            </a:pPr>
            <a:r>
              <a:rPr lang="de-DE" sz="2800" b="1" kern="1000" spc="100" dirty="0" smtClean="0">
                <a:solidFill>
                  <a:schemeClr val="bg1"/>
                </a:solidFill>
                <a:latin typeface="Arial"/>
                <a:cs typeface="Arial"/>
              </a:rPr>
              <a:t>Online-Begleitung für dich</a:t>
            </a:r>
            <a:endParaRPr lang="de-DE" sz="2800" b="1" kern="1000" spc="100" dirty="0">
              <a:solidFill>
                <a:schemeClr val="bg1"/>
              </a:solidFill>
              <a:effectLst>
                <a:glow rad="127000">
                  <a:schemeClr val="tx1">
                    <a:alpha val="7000"/>
                  </a:schemeClr>
                </a:glow>
              </a:effectLst>
              <a:latin typeface="Arial"/>
              <a:cs typeface="Arial"/>
            </a:endParaRPr>
          </a:p>
        </p:txBody>
      </p:sp>
      <p:pic>
        <p:nvPicPr>
          <p:cNvPr id="6" name="Picture 5" descr="fit tips screen shot.tiff"/>
          <p:cNvPicPr>
            <a:picLocks noChangeAspect="1"/>
          </p:cNvPicPr>
          <p:nvPr/>
        </p:nvPicPr>
        <p:blipFill rotWithShape="1">
          <a:blip r:embed="rId2">
            <a:extLst>
              <a:ext uri="{28A0092B-C50C-407E-A947-70E740481C1C}">
                <a14:useLocalDpi xmlns:a14="http://schemas.microsoft.com/office/drawing/2010/main" val="0"/>
              </a:ext>
            </a:extLst>
          </a:blip>
          <a:srcRect l="6643" r="3697"/>
          <a:stretch/>
        </p:blipFill>
        <p:spPr>
          <a:xfrm>
            <a:off x="895350" y="1894795"/>
            <a:ext cx="2264542" cy="1624919"/>
          </a:xfrm>
          <a:prstGeom prst="rect">
            <a:avLst/>
          </a:prstGeom>
        </p:spPr>
      </p:pic>
      <p:pic>
        <p:nvPicPr>
          <p:cNvPr id="7" name="Picture 6" descr="fit tips titles.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2756" y="1921479"/>
            <a:ext cx="5136243" cy="3693205"/>
          </a:xfrm>
          <a:prstGeom prst="rect">
            <a:avLst/>
          </a:prstGeom>
        </p:spPr>
      </p:pic>
      <p:pic>
        <p:nvPicPr>
          <p:cNvPr id="8" name="Picture 67"/>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6489172" y="5749574"/>
            <a:ext cx="2873614" cy="100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3713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_Page_34_Level1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36" y="0"/>
            <a:ext cx="9144000" cy="6858000"/>
          </a:xfrm>
          <a:prstGeom prst="rect">
            <a:avLst/>
          </a:prstGeom>
        </p:spPr>
      </p:pic>
      <p:sp>
        <p:nvSpPr>
          <p:cNvPr id="4" name="Rectangle 3"/>
          <p:cNvSpPr/>
          <p:nvPr/>
        </p:nvSpPr>
        <p:spPr>
          <a:xfrm>
            <a:off x="467360" y="196973"/>
            <a:ext cx="4172937" cy="437043"/>
          </a:xfrm>
          <a:prstGeom prst="rect">
            <a:avLst/>
          </a:prstGeom>
        </p:spPr>
        <p:txBody>
          <a:bodyPr wrap="none">
            <a:spAutoFit/>
          </a:bodyPr>
          <a:lstStyle/>
          <a:p>
            <a:pPr>
              <a:lnSpc>
                <a:spcPct val="80000"/>
              </a:lnSpc>
            </a:pPr>
            <a:r>
              <a:rPr lang="de-DE" sz="2800" b="1" kern="1000" spc="100" dirty="0" smtClean="0">
                <a:solidFill>
                  <a:schemeClr val="bg1"/>
                </a:solidFill>
                <a:latin typeface="Arial"/>
                <a:cs typeface="Arial"/>
              </a:rPr>
              <a:t>Dich selbst verstehen</a:t>
            </a:r>
            <a:endParaRPr lang="de-DE" sz="2800" b="1" kern="1000" spc="100" dirty="0">
              <a:solidFill>
                <a:schemeClr val="bg1"/>
              </a:solidFill>
              <a:effectLst>
                <a:glow rad="127000">
                  <a:schemeClr val="tx1">
                    <a:alpha val="7000"/>
                  </a:schemeClr>
                </a:glow>
              </a:effectLst>
              <a:latin typeface="Arial"/>
              <a:cs typeface="Arial"/>
            </a:endParaRPr>
          </a:p>
        </p:txBody>
      </p:sp>
      <p:sp>
        <p:nvSpPr>
          <p:cNvPr id="6" name="TextBox 5"/>
          <p:cNvSpPr txBox="1"/>
          <p:nvPr/>
        </p:nvSpPr>
        <p:spPr>
          <a:xfrm>
            <a:off x="467360" y="2043837"/>
            <a:ext cx="4576345" cy="3328091"/>
          </a:xfrm>
          <a:prstGeom prst="rect">
            <a:avLst/>
          </a:prstGeom>
          <a:noFill/>
        </p:spPr>
        <p:txBody>
          <a:bodyPr wrap="square" rtlCol="0">
            <a:spAutoFit/>
          </a:bodyPr>
          <a:lstStyle/>
          <a:p>
            <a:pPr>
              <a:spcBef>
                <a:spcPts val="1000"/>
              </a:spcBef>
              <a:spcAft>
                <a:spcPts val="600"/>
              </a:spcAft>
            </a:pPr>
            <a:r>
              <a:rPr lang="de-DE" dirty="0" smtClean="0">
                <a:latin typeface="Arial"/>
                <a:cs typeface="Arial"/>
              </a:rPr>
              <a:t>Was magst du gern?</a:t>
            </a:r>
            <a:br>
              <a:rPr lang="de-DE" dirty="0" smtClean="0">
                <a:latin typeface="Arial"/>
                <a:cs typeface="Arial"/>
              </a:rPr>
            </a:br>
            <a:endParaRPr lang="de-DE" dirty="0" smtClean="0">
              <a:latin typeface="Arial"/>
              <a:cs typeface="Arial"/>
            </a:endParaRPr>
          </a:p>
          <a:p>
            <a:pPr>
              <a:spcBef>
                <a:spcPts val="1000"/>
              </a:spcBef>
              <a:spcAft>
                <a:spcPts val="600"/>
              </a:spcAft>
            </a:pPr>
            <a:r>
              <a:rPr lang="de-DE" dirty="0" smtClean="0"/>
              <a:t>Wie viel Zeit kannst du für </a:t>
            </a:r>
            <a:br>
              <a:rPr lang="de-DE" dirty="0" smtClean="0"/>
            </a:br>
            <a:r>
              <a:rPr lang="de-DE" dirty="0" smtClean="0"/>
              <a:t>deine Fitness aufbringen?</a:t>
            </a:r>
            <a:br>
              <a:rPr lang="de-DE" dirty="0" smtClean="0"/>
            </a:br>
            <a:endParaRPr lang="de-DE" dirty="0" smtClean="0"/>
          </a:p>
          <a:p>
            <a:r>
              <a:rPr lang="de-DE" dirty="0" smtClean="0"/>
              <a:t>Bist du bereit, dich zu verpflichten?</a:t>
            </a:r>
          </a:p>
          <a:p>
            <a:endParaRPr lang="de-DE" dirty="0" smtClean="0"/>
          </a:p>
          <a:p>
            <a:r>
              <a:rPr lang="de-DE" dirty="0" smtClean="0"/>
              <a:t>Level 10 heißt, Tag für Tag </a:t>
            </a:r>
            <a:br>
              <a:rPr lang="de-DE" dirty="0" smtClean="0"/>
            </a:br>
            <a:r>
              <a:rPr lang="de-DE" dirty="0" smtClean="0"/>
              <a:t>dein Bestes zu geben.</a:t>
            </a:r>
          </a:p>
          <a:p>
            <a:pPr>
              <a:lnSpc>
                <a:spcPct val="120000"/>
              </a:lnSpc>
              <a:spcBef>
                <a:spcPts val="1000"/>
              </a:spcBef>
              <a:spcAft>
                <a:spcPts val="600"/>
              </a:spcAft>
            </a:pPr>
            <a:endParaRPr lang="en-US" dirty="0">
              <a:latin typeface="Arial"/>
              <a:cs typeface="Arial"/>
            </a:endParaRPr>
          </a:p>
        </p:txBody>
      </p:sp>
      <p:pic>
        <p:nvPicPr>
          <p:cNvPr id="7" name="Picture 67"/>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6489172" y="5749574"/>
            <a:ext cx="2873614" cy="100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6243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_Page_52_5Wksto5K.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467360" y="124077"/>
            <a:ext cx="5145961" cy="1255728"/>
          </a:xfrm>
          <a:prstGeom prst="rect">
            <a:avLst/>
          </a:prstGeom>
        </p:spPr>
        <p:txBody>
          <a:bodyPr wrap="none">
            <a:spAutoFit/>
          </a:bodyPr>
          <a:lstStyle/>
          <a:p>
            <a:pPr>
              <a:lnSpc>
                <a:spcPct val="90000"/>
              </a:lnSpc>
            </a:pPr>
            <a:r>
              <a:rPr lang="de-DE" sz="2800" b="1" kern="1000" spc="100" dirty="0" smtClean="0">
                <a:solidFill>
                  <a:schemeClr val="bg1"/>
                </a:solidFill>
                <a:latin typeface="Arial"/>
                <a:cs typeface="Arial"/>
              </a:rPr>
              <a:t>Erreiche deinen Level 10 – </a:t>
            </a:r>
            <a:br>
              <a:rPr lang="de-DE" sz="2800" b="1" kern="1000" spc="100" dirty="0" smtClean="0">
                <a:solidFill>
                  <a:schemeClr val="bg1"/>
                </a:solidFill>
                <a:latin typeface="Arial"/>
                <a:cs typeface="Arial"/>
              </a:rPr>
            </a:br>
            <a:r>
              <a:rPr lang="de-DE" sz="2800" dirty="0" smtClean="0">
                <a:solidFill>
                  <a:schemeClr val="bg1"/>
                </a:solidFill>
                <a:latin typeface="Arial"/>
                <a:cs typeface="Arial"/>
              </a:rPr>
              <a:t>Lauf einen </a:t>
            </a:r>
            <a:r>
              <a:rPr lang="de-DE" sz="2800" dirty="0" err="1" smtClean="0">
                <a:solidFill>
                  <a:schemeClr val="bg1"/>
                </a:solidFill>
                <a:latin typeface="Arial"/>
                <a:cs typeface="Arial"/>
              </a:rPr>
              <a:t>5K</a:t>
            </a:r>
            <a:r>
              <a:rPr lang="de-DE" sz="2800" dirty="0" smtClean="0">
                <a:solidFill>
                  <a:schemeClr val="bg1"/>
                </a:solidFill>
                <a:latin typeface="Arial"/>
                <a:cs typeface="Arial"/>
              </a:rPr>
              <a:t> mit uns!</a:t>
            </a:r>
          </a:p>
          <a:p>
            <a:pPr>
              <a:lnSpc>
                <a:spcPct val="90000"/>
              </a:lnSpc>
            </a:pPr>
            <a:endParaRPr lang="en-US" sz="2800" b="1" kern="1000" spc="100" dirty="0">
              <a:solidFill>
                <a:schemeClr val="bg1"/>
              </a:solidFill>
              <a:effectLst>
                <a:glow rad="127000">
                  <a:schemeClr val="tx1">
                    <a:alpha val="7000"/>
                  </a:schemeClr>
                </a:glow>
              </a:effectLst>
              <a:latin typeface="Arial"/>
              <a:cs typeface="Arial"/>
            </a:endParaRPr>
          </a:p>
        </p:txBody>
      </p:sp>
      <p:sp>
        <p:nvSpPr>
          <p:cNvPr id="8" name="TextBox 7"/>
          <p:cNvSpPr txBox="1"/>
          <p:nvPr/>
        </p:nvSpPr>
        <p:spPr>
          <a:xfrm>
            <a:off x="674665" y="2283601"/>
            <a:ext cx="4576345" cy="3350661"/>
          </a:xfrm>
          <a:prstGeom prst="rect">
            <a:avLst/>
          </a:prstGeom>
          <a:noFill/>
        </p:spPr>
        <p:txBody>
          <a:bodyPr wrap="square" rtlCol="0">
            <a:spAutoFit/>
          </a:bodyPr>
          <a:lstStyle/>
          <a:p>
            <a:pPr marL="285750" indent="-285750">
              <a:lnSpc>
                <a:spcPct val="110000"/>
              </a:lnSpc>
              <a:spcBef>
                <a:spcPts val="1000"/>
              </a:spcBef>
              <a:spcAft>
                <a:spcPts val="600"/>
              </a:spcAft>
              <a:buFont typeface="Arial"/>
              <a:buChar char="•"/>
            </a:pPr>
            <a:r>
              <a:rPr lang="de-DE" sz="1600" dirty="0">
                <a:latin typeface="Arial"/>
                <a:cs typeface="Arial"/>
              </a:rPr>
              <a:t>d</a:t>
            </a:r>
            <a:r>
              <a:rPr lang="de-DE" sz="1600" dirty="0" smtClean="0">
                <a:latin typeface="Arial"/>
                <a:cs typeface="Arial"/>
              </a:rPr>
              <a:t>ich körperlich und geistig auf einen </a:t>
            </a:r>
            <a:r>
              <a:rPr lang="de-DE" sz="1600" dirty="0" err="1" smtClean="0">
                <a:latin typeface="Arial"/>
                <a:cs typeface="Arial"/>
              </a:rPr>
              <a:t>5K</a:t>
            </a:r>
            <a:r>
              <a:rPr lang="de-DE" sz="1600" dirty="0" smtClean="0">
                <a:latin typeface="Arial"/>
                <a:cs typeface="Arial"/>
              </a:rPr>
              <a:t>-Lauf vorbereitet</a:t>
            </a:r>
          </a:p>
          <a:p>
            <a:pPr marL="285750" indent="-285750">
              <a:lnSpc>
                <a:spcPct val="110000"/>
              </a:lnSpc>
              <a:spcBef>
                <a:spcPts val="1000"/>
              </a:spcBef>
              <a:spcAft>
                <a:spcPts val="600"/>
              </a:spcAft>
              <a:buFont typeface="Arial"/>
              <a:buChar char="•"/>
            </a:pPr>
            <a:r>
              <a:rPr lang="de-DE" sz="1600" dirty="0" smtClean="0">
                <a:latin typeface="Arial"/>
                <a:cs typeface="Arial"/>
              </a:rPr>
              <a:t>von Woche zu Woche intensiver wird</a:t>
            </a:r>
          </a:p>
          <a:p>
            <a:pPr marL="285750" indent="-285750">
              <a:lnSpc>
                <a:spcPct val="110000"/>
              </a:lnSpc>
              <a:spcBef>
                <a:spcPts val="1000"/>
              </a:spcBef>
              <a:spcAft>
                <a:spcPts val="600"/>
              </a:spcAft>
              <a:buFont typeface="Arial"/>
              <a:buChar char="•"/>
            </a:pPr>
            <a:r>
              <a:rPr lang="de-DE" sz="1600" dirty="0" smtClean="0">
                <a:latin typeface="Arial"/>
                <a:cs typeface="Arial"/>
              </a:rPr>
              <a:t>dir auf deinem Weg nützliche Tipps und Informationen bietet</a:t>
            </a:r>
          </a:p>
          <a:p>
            <a:pPr marL="285750" indent="-285750">
              <a:lnSpc>
                <a:spcPct val="110000"/>
              </a:lnSpc>
              <a:spcBef>
                <a:spcPts val="1000"/>
              </a:spcBef>
              <a:spcAft>
                <a:spcPts val="600"/>
              </a:spcAft>
              <a:buFont typeface="Arial"/>
              <a:buChar char="•"/>
            </a:pPr>
            <a:r>
              <a:rPr lang="de-DE" sz="1600" dirty="0" smtClean="0">
                <a:latin typeface="Arial"/>
                <a:cs typeface="Arial"/>
              </a:rPr>
              <a:t>dir Produkte zur Ergänzung deines </a:t>
            </a:r>
            <a:br>
              <a:rPr lang="de-DE" sz="1600" dirty="0" smtClean="0">
                <a:latin typeface="Arial"/>
                <a:cs typeface="Arial"/>
              </a:rPr>
            </a:br>
            <a:r>
              <a:rPr lang="de-DE" sz="1600" dirty="0" smtClean="0">
                <a:latin typeface="Arial"/>
                <a:cs typeface="Arial"/>
              </a:rPr>
              <a:t>Trainings empfiehlt</a:t>
            </a:r>
          </a:p>
          <a:p>
            <a:pPr marL="285750" indent="-285750">
              <a:lnSpc>
                <a:spcPct val="110000"/>
              </a:lnSpc>
              <a:spcBef>
                <a:spcPts val="1000"/>
              </a:spcBef>
              <a:spcAft>
                <a:spcPts val="600"/>
              </a:spcAft>
              <a:buFont typeface="Arial"/>
              <a:buChar char="•"/>
            </a:pPr>
            <a:r>
              <a:rPr lang="de-DE" sz="1600" dirty="0">
                <a:latin typeface="Arial"/>
                <a:cs typeface="Arial"/>
              </a:rPr>
              <a:t>d</a:t>
            </a:r>
            <a:r>
              <a:rPr lang="de-DE" sz="1600" dirty="0" smtClean="0">
                <a:latin typeface="Arial"/>
                <a:cs typeface="Arial"/>
              </a:rPr>
              <a:t>ir zu langfristig anhaltenden Fitness-Gewohnheiten verhilft </a:t>
            </a:r>
            <a:endParaRPr lang="de-DE" sz="1600" dirty="0">
              <a:latin typeface="Arial"/>
              <a:cs typeface="Arial"/>
            </a:endParaRPr>
          </a:p>
        </p:txBody>
      </p:sp>
      <p:sp>
        <p:nvSpPr>
          <p:cNvPr id="9" name="TextBox 8"/>
          <p:cNvSpPr txBox="1"/>
          <p:nvPr/>
        </p:nvSpPr>
        <p:spPr>
          <a:xfrm>
            <a:off x="788308" y="1464599"/>
            <a:ext cx="6166530" cy="726609"/>
          </a:xfrm>
          <a:prstGeom prst="rect">
            <a:avLst/>
          </a:prstGeom>
          <a:noFill/>
        </p:spPr>
        <p:txBody>
          <a:bodyPr wrap="square" rtlCol="0">
            <a:spAutoFit/>
          </a:bodyPr>
          <a:lstStyle/>
          <a:p>
            <a:pPr>
              <a:lnSpc>
                <a:spcPct val="120000"/>
              </a:lnSpc>
              <a:spcBef>
                <a:spcPts val="1000"/>
              </a:spcBef>
              <a:spcAft>
                <a:spcPts val="600"/>
              </a:spcAft>
            </a:pPr>
            <a:r>
              <a:rPr lang="de-DE" dirty="0" smtClean="0">
                <a:latin typeface="Arial"/>
                <a:cs typeface="Arial"/>
              </a:rPr>
              <a:t>5 Wochen zu einem </a:t>
            </a:r>
            <a:r>
              <a:rPr lang="de-DE" dirty="0" err="1" smtClean="0">
                <a:latin typeface="Arial"/>
                <a:cs typeface="Arial"/>
              </a:rPr>
              <a:t>5K</a:t>
            </a:r>
            <a:r>
              <a:rPr lang="de-DE" dirty="0" smtClean="0">
                <a:latin typeface="Arial"/>
                <a:cs typeface="Arial"/>
              </a:rPr>
              <a:t> ist ein Stufenplan für </a:t>
            </a:r>
            <a:br>
              <a:rPr lang="de-DE" dirty="0" smtClean="0">
                <a:latin typeface="Arial"/>
                <a:cs typeface="Arial"/>
              </a:rPr>
            </a:br>
            <a:r>
              <a:rPr lang="de-DE" dirty="0" smtClean="0">
                <a:latin typeface="Arial"/>
                <a:cs typeface="Arial"/>
              </a:rPr>
              <a:t>Training und Ernährung, der:</a:t>
            </a:r>
            <a:endParaRPr lang="de-DE" dirty="0">
              <a:latin typeface="Arial"/>
              <a:cs typeface="Arial"/>
            </a:endParaRPr>
          </a:p>
        </p:txBody>
      </p:sp>
      <p:pic>
        <p:nvPicPr>
          <p:cNvPr id="13" name="Picture 67"/>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6489172" y="5749574"/>
            <a:ext cx="2873614" cy="100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FPO_LEVEL_10_LOGO_FP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451" y="5749574"/>
            <a:ext cx="1867024" cy="879326"/>
          </a:xfrm>
          <a:prstGeom prst="rect">
            <a:avLst/>
          </a:prstGeom>
        </p:spPr>
      </p:pic>
    </p:spTree>
    <p:extLst>
      <p:ext uri="{BB962C8B-B14F-4D97-AF65-F5344CB8AC3E}">
        <p14:creationId xmlns:p14="http://schemas.microsoft.com/office/powerpoint/2010/main" val="19713614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38408"/>
          </a:xfrm>
        </p:spPr>
        <p:txBody>
          <a:bodyPr>
            <a:normAutofit/>
          </a:bodyPr>
          <a:lstStyle/>
          <a:p>
            <a:r>
              <a:rPr lang="de-DE" dirty="0" smtClean="0"/>
              <a:t>Ziele für die Phase vor </a:t>
            </a:r>
            <a:br>
              <a:rPr lang="de-DE" dirty="0" smtClean="0"/>
            </a:br>
            <a:r>
              <a:rPr lang="de-DE" dirty="0" smtClean="0"/>
              <a:t>dem </a:t>
            </a:r>
            <a:r>
              <a:rPr lang="de-DE" dirty="0" err="1" smtClean="0"/>
              <a:t>Workout</a:t>
            </a:r>
            <a:r>
              <a:rPr lang="de-DE" dirty="0" smtClean="0"/>
              <a:t> </a:t>
            </a:r>
            <a:endParaRPr lang="de-DE" dirty="0"/>
          </a:p>
        </p:txBody>
      </p:sp>
      <p:sp>
        <p:nvSpPr>
          <p:cNvPr id="3" name="Content Placeholder 2"/>
          <p:cNvSpPr>
            <a:spLocks noGrp="1"/>
          </p:cNvSpPr>
          <p:nvPr>
            <p:ph idx="1"/>
          </p:nvPr>
        </p:nvSpPr>
        <p:spPr>
          <a:xfrm>
            <a:off x="972458" y="1620520"/>
            <a:ext cx="7409542" cy="4525963"/>
          </a:xfrm>
        </p:spPr>
        <p:txBody>
          <a:bodyPr>
            <a:normAutofit/>
          </a:bodyPr>
          <a:lstStyle/>
          <a:p>
            <a:pPr marL="0" indent="0">
              <a:spcBef>
                <a:spcPts val="1200"/>
              </a:spcBef>
              <a:buNone/>
            </a:pPr>
            <a:r>
              <a:rPr lang="de-DE" sz="2000" dirty="0" smtClean="0"/>
              <a:t>Für die Phase vor dem Sport haben Athleten zum Beispiel die folgenden Ziele:</a:t>
            </a:r>
          </a:p>
          <a:p>
            <a:pPr marL="0" lvl="0">
              <a:spcBef>
                <a:spcPts val="1200"/>
              </a:spcBef>
              <a:buClr>
                <a:srgbClr val="6FB618"/>
              </a:buClr>
              <a:buSzPct val="120000"/>
            </a:pPr>
            <a:r>
              <a:rPr lang="de-DE" sz="2000" dirty="0" smtClean="0"/>
              <a:t>Glykogen-Speicher auffüllen / Blutzuckerspiegel erhöhen</a:t>
            </a:r>
          </a:p>
          <a:p>
            <a:pPr marL="0" lvl="0">
              <a:spcBef>
                <a:spcPts val="1200"/>
              </a:spcBef>
              <a:buClr>
                <a:srgbClr val="6FB618"/>
              </a:buClr>
              <a:buSzPct val="120000"/>
            </a:pPr>
            <a:r>
              <a:rPr lang="de-DE" sz="2000" dirty="0" smtClean="0"/>
              <a:t>Mentale Konzentrationsfähigkeit steigern</a:t>
            </a:r>
          </a:p>
          <a:p>
            <a:pPr marL="0" lvl="0">
              <a:spcBef>
                <a:spcPts val="1200"/>
              </a:spcBef>
              <a:buClr>
                <a:srgbClr val="6FB618"/>
              </a:buClr>
              <a:buSzPct val="120000"/>
            </a:pPr>
            <a:r>
              <a:rPr lang="de-DE" sz="2000" dirty="0" smtClean="0"/>
              <a:t>Sich angemessen mit Flüssigkeit versorgen</a:t>
            </a:r>
          </a:p>
          <a:p>
            <a:pPr marL="0" lvl="0">
              <a:spcBef>
                <a:spcPts val="1200"/>
              </a:spcBef>
              <a:buClr>
                <a:srgbClr val="6FB618"/>
              </a:buClr>
              <a:buSzPct val="120000"/>
            </a:pPr>
            <a:r>
              <a:rPr lang="de-DE" sz="2000" dirty="0" smtClean="0"/>
              <a:t>Die gesunde Durchblutung stärken</a:t>
            </a:r>
            <a:br>
              <a:rPr lang="de-DE" sz="2000" dirty="0" smtClean="0"/>
            </a:br>
            <a:endParaRPr lang="de-DE" sz="2000" dirty="0" smtClean="0"/>
          </a:p>
          <a:p>
            <a:pPr marL="0" indent="0">
              <a:spcBef>
                <a:spcPts val="1200"/>
              </a:spcBef>
              <a:buNone/>
            </a:pPr>
            <a:r>
              <a:rPr lang="de-DE" sz="2200" b="1" dirty="0" smtClean="0">
                <a:solidFill>
                  <a:srgbClr val="6FB618"/>
                </a:solidFill>
              </a:rPr>
              <a:t>Ziel der Ernährung in der Phase vor dem Sport ist es, den Körper auf die Belastungen vorzubereiten, denen er beim Sport ausgesetzt ist. </a:t>
            </a:r>
            <a:endParaRPr lang="de-DE" sz="2200" b="1" dirty="0">
              <a:solidFill>
                <a:srgbClr val="6FB618"/>
              </a:solidFill>
            </a:endParaRPr>
          </a:p>
        </p:txBody>
      </p:sp>
    </p:spTree>
    <p:extLst>
      <p:ext uri="{BB962C8B-B14F-4D97-AF65-F5344CB8AC3E}">
        <p14:creationId xmlns:p14="http://schemas.microsoft.com/office/powerpoint/2010/main" val="30848481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p:nvPr/>
        </p:nvSpPr>
        <p:spPr>
          <a:xfrm>
            <a:off x="467360" y="353895"/>
            <a:ext cx="5049520" cy="759182"/>
          </a:xfrm>
          <a:prstGeom prst="rect">
            <a:avLst/>
          </a:prstGeom>
        </p:spPr>
        <p:txBody>
          <a:bodyPr wrap="square">
            <a:spAutoFit/>
          </a:bodyPr>
          <a:lstStyle/>
          <a:p>
            <a:pPr>
              <a:lnSpc>
                <a:spcPts val="5200"/>
              </a:lnSpc>
            </a:pPr>
            <a:r>
              <a:rPr lang="de-DE" sz="5500" b="1" spc="100" dirty="0" smtClean="0">
                <a:solidFill>
                  <a:schemeClr val="bg1"/>
                </a:solidFill>
                <a:latin typeface="Arial"/>
                <a:cs typeface="Arial"/>
              </a:rPr>
              <a:t>Vielen Dank!</a:t>
            </a:r>
            <a:endParaRPr lang="de-DE" sz="5500" b="1" spc="100" dirty="0">
              <a:solidFill>
                <a:schemeClr val="bg1"/>
              </a:solidFill>
              <a:effectLst>
                <a:glow rad="127000">
                  <a:schemeClr val="tx1">
                    <a:alpha val="7000"/>
                  </a:schemeClr>
                </a:glow>
              </a:effectLst>
              <a:latin typeface="Arial"/>
              <a:cs typeface="Arial"/>
            </a:endParaRPr>
          </a:p>
        </p:txBody>
      </p:sp>
      <p:pic>
        <p:nvPicPr>
          <p:cNvPr id="5" name="Picture 67"/>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6489172" y="5749574"/>
            <a:ext cx="2873614" cy="100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56171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81528" y="1627413"/>
            <a:ext cx="7223019" cy="4373563"/>
          </a:xfrm>
        </p:spPr>
        <p:txBody>
          <a:bodyPr>
            <a:normAutofit/>
          </a:bodyPr>
          <a:lstStyle/>
          <a:p>
            <a:pPr marL="0" indent="0">
              <a:spcBef>
                <a:spcPts val="1200"/>
              </a:spcBef>
              <a:buClr>
                <a:srgbClr val="6FB618"/>
              </a:buClr>
              <a:buSzPct val="120000"/>
              <a:buNone/>
            </a:pPr>
            <a:r>
              <a:rPr lang="de-DE" sz="2200" b="1" dirty="0" smtClean="0">
                <a:solidFill>
                  <a:srgbClr val="6FB618"/>
                </a:solidFill>
              </a:rPr>
              <a:t>Wenn du noch 3-4 Stunden Zeit vor dem Sport hast:</a:t>
            </a:r>
          </a:p>
          <a:p>
            <a:pPr>
              <a:spcBef>
                <a:spcPts val="1200"/>
              </a:spcBef>
              <a:buClr>
                <a:srgbClr val="6FB618"/>
              </a:buClr>
              <a:buSzPct val="120000"/>
            </a:pPr>
            <a:r>
              <a:rPr lang="de-DE" sz="2000" dirty="0" smtClean="0"/>
              <a:t>Dein Ziel sollte eine Mahlzeit mit Kohlenhydraten, Protein und Fett sein. </a:t>
            </a:r>
          </a:p>
          <a:p>
            <a:pPr>
              <a:spcBef>
                <a:spcPts val="1200"/>
              </a:spcBef>
              <a:buClr>
                <a:srgbClr val="6FB618"/>
              </a:buClr>
              <a:buSzPct val="120000"/>
            </a:pPr>
            <a:r>
              <a:rPr lang="de-DE" sz="2000" dirty="0" smtClean="0"/>
              <a:t>Der größte Anteil an Kalorien sollte durch Kohlenhydrate geliefert werden.</a:t>
            </a:r>
          </a:p>
          <a:p>
            <a:pPr marL="0" indent="0">
              <a:spcBef>
                <a:spcPts val="1200"/>
              </a:spcBef>
              <a:buClr>
                <a:srgbClr val="6FB618"/>
              </a:buClr>
              <a:buSzPct val="120000"/>
              <a:buNone/>
            </a:pPr>
            <a:r>
              <a:rPr lang="de-DE" sz="2200" b="1" dirty="0" smtClean="0">
                <a:solidFill>
                  <a:srgbClr val="6FB618"/>
                </a:solidFill>
              </a:rPr>
              <a:t>Wenn du weniger als 1 Stunde bis zum Sport hast:</a:t>
            </a:r>
          </a:p>
          <a:p>
            <a:pPr>
              <a:spcBef>
                <a:spcPts val="1200"/>
              </a:spcBef>
              <a:buClr>
                <a:srgbClr val="6FB618"/>
              </a:buClr>
              <a:buSzPct val="120000"/>
            </a:pPr>
            <a:r>
              <a:rPr lang="de-DE" sz="2000" dirty="0" smtClean="0"/>
              <a:t>Halte dich an 100-200 Kalorien leichter und leicht verdaulicher Nahrungsmittel, wie etwa eine Banane oder ein Sportgetränk. </a:t>
            </a:r>
            <a:endParaRPr lang="de-DE" sz="2000" dirty="0"/>
          </a:p>
        </p:txBody>
      </p:sp>
      <p:sp>
        <p:nvSpPr>
          <p:cNvPr id="5" name="Title 1"/>
          <p:cNvSpPr>
            <a:spLocks noGrp="1"/>
          </p:cNvSpPr>
          <p:nvPr>
            <p:ph type="title"/>
          </p:nvPr>
        </p:nvSpPr>
        <p:spPr>
          <a:xfrm>
            <a:off x="457200" y="76200"/>
            <a:ext cx="8229600" cy="762000"/>
          </a:xfrm>
        </p:spPr>
        <p:txBody>
          <a:bodyPr>
            <a:normAutofit/>
          </a:bodyPr>
          <a:lstStyle/>
          <a:p>
            <a:r>
              <a:rPr lang="de-DE" dirty="0" smtClean="0"/>
              <a:t>Alles hängt vom Timing ab</a:t>
            </a:r>
            <a:endParaRPr lang="de-DE" dirty="0"/>
          </a:p>
        </p:txBody>
      </p:sp>
    </p:spTree>
    <p:extLst>
      <p:ext uri="{BB962C8B-B14F-4D97-AF65-F5344CB8AC3E}">
        <p14:creationId xmlns:p14="http://schemas.microsoft.com/office/powerpoint/2010/main" val="2120038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638662"/>
            <a:ext cx="7467600" cy="4525963"/>
          </a:xfrm>
        </p:spPr>
        <p:txBody>
          <a:bodyPr>
            <a:noAutofit/>
          </a:bodyPr>
          <a:lstStyle/>
          <a:p>
            <a:pPr marL="0" indent="0">
              <a:spcBef>
                <a:spcPts val="1400"/>
              </a:spcBef>
              <a:buNone/>
            </a:pPr>
            <a:r>
              <a:rPr lang="de-DE" sz="2200" b="1" dirty="0" smtClean="0">
                <a:solidFill>
                  <a:srgbClr val="6FB618"/>
                </a:solidFill>
              </a:rPr>
              <a:t>In der Stunde vor deinem Sport geht es nicht mehr um das Auffüllen von Glykogen und um Proteinzufuhr. </a:t>
            </a:r>
          </a:p>
          <a:p>
            <a:pPr lvl="1">
              <a:spcBef>
                <a:spcPts val="1400"/>
              </a:spcBef>
              <a:buClr>
                <a:srgbClr val="6FB618"/>
              </a:buClr>
              <a:buSzPct val="120000"/>
              <a:buFont typeface="Arial"/>
              <a:buChar char="•"/>
            </a:pPr>
            <a:r>
              <a:rPr lang="de-DE" sz="2000" dirty="0" smtClean="0"/>
              <a:t>An diesem Punkt gilt es, die Durchblutung und die Sauerstoffzufuhr für die Muskulatur maximal zu erhöhen. </a:t>
            </a:r>
          </a:p>
          <a:p>
            <a:pPr lvl="1">
              <a:spcBef>
                <a:spcPts val="1400"/>
              </a:spcBef>
              <a:buClr>
                <a:srgbClr val="6FB618"/>
              </a:buClr>
              <a:buSzPct val="120000"/>
              <a:buFont typeface="Arial"/>
              <a:buChar char="•"/>
            </a:pPr>
            <a:r>
              <a:rPr lang="de-DE" sz="2000" dirty="0" smtClean="0"/>
              <a:t>Um dieses Ziel zu erreichen, solltest du eine Stunde bis maximal 45 Minuten vor dem Sport Koffein und Stickoxid-Provitamine zu dir nehmen.</a:t>
            </a:r>
          </a:p>
          <a:p>
            <a:pPr marL="0" indent="0">
              <a:spcBef>
                <a:spcPts val="1400"/>
              </a:spcBef>
              <a:buNone/>
            </a:pPr>
            <a:endParaRPr lang="de-DE" sz="1800" b="1" dirty="0">
              <a:solidFill>
                <a:srgbClr val="6FB618"/>
              </a:solidFill>
            </a:endParaRPr>
          </a:p>
        </p:txBody>
      </p:sp>
      <p:sp>
        <p:nvSpPr>
          <p:cNvPr id="5" name="Title 1"/>
          <p:cNvSpPr>
            <a:spLocks noGrp="1"/>
          </p:cNvSpPr>
          <p:nvPr>
            <p:ph type="title"/>
          </p:nvPr>
        </p:nvSpPr>
        <p:spPr>
          <a:xfrm>
            <a:off x="457200" y="76200"/>
            <a:ext cx="8229600" cy="762000"/>
          </a:xfrm>
        </p:spPr>
        <p:txBody>
          <a:bodyPr/>
          <a:lstStyle/>
          <a:p>
            <a:r>
              <a:rPr lang="de-DE" dirty="0" smtClean="0"/>
              <a:t>Die Stunde vorher</a:t>
            </a:r>
            <a:endParaRPr lang="de-DE" dirty="0"/>
          </a:p>
        </p:txBody>
      </p:sp>
    </p:spTree>
    <p:extLst>
      <p:ext uri="{BB962C8B-B14F-4D97-AF65-F5344CB8AC3E}">
        <p14:creationId xmlns:p14="http://schemas.microsoft.com/office/powerpoint/2010/main" val="1699333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dirty="0" smtClean="0"/>
              <a:t>Abbau von Kohlenhydraten </a:t>
            </a:r>
            <a:endParaRPr lang="de-DE" dirty="0"/>
          </a:p>
        </p:txBody>
      </p:sp>
      <p:sp>
        <p:nvSpPr>
          <p:cNvPr id="3" name="Content Placeholder 2"/>
          <p:cNvSpPr>
            <a:spLocks noGrp="1"/>
          </p:cNvSpPr>
          <p:nvPr>
            <p:ph idx="1"/>
          </p:nvPr>
        </p:nvSpPr>
        <p:spPr>
          <a:xfrm>
            <a:off x="726511" y="1656804"/>
            <a:ext cx="8229600" cy="4923609"/>
          </a:xfrm>
        </p:spPr>
        <p:txBody>
          <a:bodyPr>
            <a:normAutofit/>
          </a:bodyPr>
          <a:lstStyle/>
          <a:p>
            <a:pPr marL="0" indent="0">
              <a:buNone/>
            </a:pPr>
            <a:r>
              <a:rPr lang="de-DE" sz="2200" b="1" dirty="0" smtClean="0">
                <a:solidFill>
                  <a:srgbClr val="6FB618"/>
                </a:solidFill>
              </a:rPr>
              <a:t>Kohlenhydrate sind die primäre Energiequelle des Körpers.</a:t>
            </a:r>
          </a:p>
          <a:p>
            <a:pPr marL="0" indent="0">
              <a:buNone/>
            </a:pPr>
            <a:endParaRPr lang="de-DE" sz="2000" dirty="0" smtClean="0"/>
          </a:p>
          <a:p>
            <a:pPr marL="0" indent="0">
              <a:buNone/>
            </a:pPr>
            <a:r>
              <a:rPr lang="de-DE" sz="2000" dirty="0" smtClean="0"/>
              <a:t>Kohlenhydrate sind lebenswichtig! Die Probleme ergeben sich dann, wenn wir zu viele Kohlenhydrate und zur falschen Zeit zu uns nehmen.</a:t>
            </a:r>
          </a:p>
          <a:p>
            <a:pPr marL="0" indent="0">
              <a:buNone/>
            </a:pPr>
            <a:endParaRPr lang="de-DE" sz="2000" dirty="0" smtClean="0"/>
          </a:p>
          <a:p>
            <a:pPr>
              <a:buClr>
                <a:srgbClr val="6FB618"/>
              </a:buClr>
              <a:buSzPct val="120000"/>
            </a:pPr>
            <a:r>
              <a:rPr lang="de-DE" sz="2000" dirty="0" smtClean="0"/>
              <a:t>Die Bausteine von Kohlenhydraten sind Zuckermoleküle:</a:t>
            </a:r>
          </a:p>
          <a:p>
            <a:pPr lvl="1">
              <a:buSzPct val="120000"/>
            </a:pPr>
            <a:r>
              <a:rPr lang="de-DE" sz="2000" dirty="0" smtClean="0"/>
              <a:t>Einfache Zucker (1 oder 2 Zuckereinheiten/Molekül)</a:t>
            </a:r>
          </a:p>
          <a:p>
            <a:pPr lvl="1">
              <a:buSzPct val="120000"/>
            </a:pPr>
            <a:r>
              <a:rPr lang="de-DE" sz="2000" dirty="0" smtClean="0"/>
              <a:t>Komplexe Zucker (mehr als 2 Zuckereinheiten/Molekül)</a:t>
            </a:r>
          </a:p>
          <a:p>
            <a:pPr>
              <a:buClr>
                <a:srgbClr val="6FB618"/>
              </a:buClr>
              <a:buSzPct val="120000"/>
            </a:pPr>
            <a:r>
              <a:rPr lang="de-DE" sz="2000" spc="10" dirty="0" smtClean="0"/>
              <a:t>Nach der Aufnahme im Körper werden Kohlenhydrate in Glukose heruntergebrochen und entweder als Energie genutzt oder in der Leber oder der Muskulatur als Glykogen gespeichert.</a:t>
            </a:r>
          </a:p>
          <a:p>
            <a:pPr marL="0" indent="0">
              <a:buClr>
                <a:srgbClr val="6FB618"/>
              </a:buClr>
              <a:buSzPct val="120000"/>
              <a:buNone/>
            </a:pPr>
            <a:endParaRPr lang="de-DE" sz="2000" dirty="0"/>
          </a:p>
        </p:txBody>
      </p:sp>
      <p:pic>
        <p:nvPicPr>
          <p:cNvPr id="5" name="Line1.png" descr="/Users/schawk/Desktop/CvH/919977 10341 HAL Assets/working/PPT Images/Vector Elements/Line1.png"/>
          <p:cNvPicPr>
            <a:picLocks/>
          </p:cNvPicPr>
          <p:nvPr/>
        </p:nvPicPr>
        <p:blipFill>
          <a:blip r:embed="rId2" r:link="rId3">
            <a:extLst>
              <a:ext uri="{28A0092B-C50C-407E-A947-70E740481C1C}">
                <a14:useLocalDpi xmlns:a14="http://schemas.microsoft.com/office/drawing/2010/main" val="0"/>
              </a:ext>
            </a:extLst>
          </a:blip>
          <a:stretch>
            <a:fillRect/>
          </a:stretch>
        </p:blipFill>
        <p:spPr>
          <a:xfrm>
            <a:off x="914400" y="2365248"/>
            <a:ext cx="7787640" cy="73152"/>
          </a:xfrm>
          <a:prstGeom prst="rect">
            <a:avLst/>
          </a:prstGeom>
        </p:spPr>
      </p:pic>
      <p:pic>
        <p:nvPicPr>
          <p:cNvPr id="6" name="Line1.png" descr="/Users/schawk/Desktop/CvH/919977 10341 HAL Assets/working/PPT Images/Vector Elements/Line1.png"/>
          <p:cNvPicPr>
            <a:picLocks/>
          </p:cNvPicPr>
          <p:nvPr/>
        </p:nvPicPr>
        <p:blipFill>
          <a:blip r:embed="rId2" r:link="rId3">
            <a:extLst>
              <a:ext uri="{28A0092B-C50C-407E-A947-70E740481C1C}">
                <a14:useLocalDpi xmlns:a14="http://schemas.microsoft.com/office/drawing/2010/main" val="0"/>
              </a:ext>
            </a:extLst>
          </a:blip>
          <a:stretch>
            <a:fillRect/>
          </a:stretch>
        </p:blipFill>
        <p:spPr>
          <a:xfrm>
            <a:off x="914400" y="3200400"/>
            <a:ext cx="7787640" cy="73152"/>
          </a:xfrm>
          <a:prstGeom prst="rect">
            <a:avLst/>
          </a:prstGeom>
        </p:spPr>
      </p:pic>
    </p:spTree>
    <p:extLst>
      <p:ext uri="{BB962C8B-B14F-4D97-AF65-F5344CB8AC3E}">
        <p14:creationId xmlns:p14="http://schemas.microsoft.com/office/powerpoint/2010/main" val="3897770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0341_919977_HAL_FitnessNutrPPT_Blank.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de-DE" dirty="0" smtClean="0"/>
              <a:t>„Gute“ Kohlenhydrate</a:t>
            </a:r>
            <a:endParaRPr lang="de-DE" dirty="0"/>
          </a:p>
        </p:txBody>
      </p:sp>
      <p:sp>
        <p:nvSpPr>
          <p:cNvPr id="3" name="Content Placeholder 2"/>
          <p:cNvSpPr>
            <a:spLocks noGrp="1"/>
          </p:cNvSpPr>
          <p:nvPr>
            <p:ph idx="1"/>
          </p:nvPr>
        </p:nvSpPr>
        <p:spPr>
          <a:xfrm>
            <a:off x="990600" y="1676400"/>
            <a:ext cx="4332962" cy="4780280"/>
          </a:xfrm>
        </p:spPr>
        <p:txBody>
          <a:bodyPr>
            <a:normAutofit/>
          </a:bodyPr>
          <a:lstStyle/>
          <a:p>
            <a:pPr>
              <a:spcBef>
                <a:spcPts val="1200"/>
              </a:spcBef>
              <a:buClr>
                <a:srgbClr val="6FB618"/>
              </a:buClr>
              <a:buSzPct val="120000"/>
            </a:pPr>
            <a:r>
              <a:rPr lang="de-DE" sz="2000" dirty="0" smtClean="0"/>
              <a:t>Zu guten Kohlenhydraten zählen:</a:t>
            </a:r>
          </a:p>
          <a:p>
            <a:pPr lvl="1">
              <a:spcBef>
                <a:spcPts val="1200"/>
              </a:spcBef>
              <a:buSzPct val="120000"/>
            </a:pPr>
            <a:r>
              <a:rPr lang="de-DE" sz="2000" dirty="0" smtClean="0"/>
              <a:t>Obst</a:t>
            </a:r>
          </a:p>
          <a:p>
            <a:pPr lvl="1">
              <a:spcBef>
                <a:spcPts val="1200"/>
              </a:spcBef>
              <a:buSzPct val="120000"/>
            </a:pPr>
            <a:r>
              <a:rPr lang="de-DE" sz="2000" dirty="0" smtClean="0"/>
              <a:t>Nicht-stärkehaltiges Gemüse</a:t>
            </a:r>
          </a:p>
          <a:p>
            <a:pPr lvl="1">
              <a:spcBef>
                <a:spcPts val="1200"/>
              </a:spcBef>
              <a:buSzPct val="120000"/>
            </a:pPr>
            <a:r>
              <a:rPr lang="de-DE" sz="2000" dirty="0" smtClean="0"/>
              <a:t>Vollkornprodukte</a:t>
            </a:r>
          </a:p>
          <a:p>
            <a:pPr>
              <a:spcBef>
                <a:spcPts val="1200"/>
              </a:spcBef>
              <a:buClr>
                <a:srgbClr val="6FB618"/>
              </a:buClr>
              <a:buSzPct val="120000"/>
            </a:pPr>
            <a:r>
              <a:rPr lang="de-DE" sz="2000" dirty="0" smtClean="0"/>
              <a:t>Gute Kohlenhydrate werden vom Körper langsam verdaut und führen nicht zu einem hohen Anstieg des Blutzuckerspiegels.</a:t>
            </a:r>
          </a:p>
          <a:p>
            <a:pPr>
              <a:spcBef>
                <a:spcPts val="1200"/>
              </a:spcBef>
              <a:buClr>
                <a:srgbClr val="6FB618"/>
              </a:buClr>
              <a:buSzPct val="120000"/>
            </a:pPr>
            <a:r>
              <a:rPr lang="de-DE" sz="2000" dirty="0" smtClean="0"/>
              <a:t>Gute Kohlenhydrate enthalten Ballaststoffe und Nährstoffe, die für ein länger anhaltendes Sättigungsgefühl sorgen.</a:t>
            </a:r>
            <a:endParaRPr lang="de-DE" sz="2000" dirty="0"/>
          </a:p>
        </p:txBody>
      </p:sp>
      <p:pic>
        <p:nvPicPr>
          <p:cNvPr id="6" name="Picture 67"/>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6489172" y="5749574"/>
            <a:ext cx="2873614" cy="100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6324600" y="2170176"/>
            <a:ext cx="2590800" cy="1865126"/>
          </a:xfrm>
          <a:prstGeom prst="rect">
            <a:avLst/>
          </a:prstGeom>
        </p:spPr>
        <p:txBody>
          <a:bodyPr wrap="square">
            <a:spAutoFit/>
          </a:bodyPr>
          <a:lstStyle/>
          <a:p>
            <a:pPr>
              <a:lnSpc>
                <a:spcPct val="120000"/>
              </a:lnSpc>
            </a:pPr>
            <a:r>
              <a:rPr lang="de-DE" sz="2400" dirty="0" smtClean="0">
                <a:solidFill>
                  <a:schemeClr val="bg1"/>
                </a:solidFill>
              </a:rPr>
              <a:t>Kohlenhydrate finden sich in Getreide, Obst und Gemüse. </a:t>
            </a:r>
            <a:endParaRPr lang="de-DE" sz="2400" dirty="0">
              <a:solidFill>
                <a:schemeClr val="bg1"/>
              </a:solidFill>
            </a:endParaRPr>
          </a:p>
        </p:txBody>
      </p:sp>
      <p:pic>
        <p:nvPicPr>
          <p:cNvPr id="8" name="Carbs-01-01.png" descr="/Users/schawk/Desktop/CvH/919977 10341 HAL Assets/working/PPT Images/Vector Elements/Carbs-01-01.png"/>
          <p:cNvPicPr>
            <a:picLocks noChangeAspect="1"/>
          </p:cNvPicPr>
          <p:nvPr/>
        </p:nvPicPr>
        <p:blipFill>
          <a:blip r:embed="rId4" r:link="rId5">
            <a:extLst>
              <a:ext uri="{28A0092B-C50C-407E-A947-70E740481C1C}">
                <a14:useLocalDpi xmlns:a14="http://schemas.microsoft.com/office/drawing/2010/main" val="0"/>
              </a:ext>
            </a:extLst>
          </a:blip>
          <a:stretch>
            <a:fillRect/>
          </a:stretch>
        </p:blipFill>
        <p:spPr>
          <a:xfrm>
            <a:off x="6970776" y="1179576"/>
            <a:ext cx="1146048" cy="1146048"/>
          </a:xfrm>
          <a:prstGeom prst="rect">
            <a:avLst/>
          </a:prstGeom>
        </p:spPr>
      </p:pic>
    </p:spTree>
    <p:extLst>
      <p:ext uri="{BB962C8B-B14F-4D97-AF65-F5344CB8AC3E}">
        <p14:creationId xmlns:p14="http://schemas.microsoft.com/office/powerpoint/2010/main" val="1389250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10341_919977_HAL_FitnessNutrPPT_BlankRev.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de-DE" dirty="0" smtClean="0"/>
              <a:t>„Schlechte“ Kohlenhydrate</a:t>
            </a:r>
            <a:endParaRPr lang="de-DE" dirty="0"/>
          </a:p>
        </p:txBody>
      </p:sp>
      <p:sp>
        <p:nvSpPr>
          <p:cNvPr id="3" name="Content Placeholder 2"/>
          <p:cNvSpPr>
            <a:spLocks noGrp="1"/>
          </p:cNvSpPr>
          <p:nvPr>
            <p:ph idx="1"/>
          </p:nvPr>
        </p:nvSpPr>
        <p:spPr>
          <a:xfrm>
            <a:off x="4154716" y="1649187"/>
            <a:ext cx="4971142" cy="5181600"/>
          </a:xfrm>
        </p:spPr>
        <p:txBody>
          <a:bodyPr>
            <a:noAutofit/>
          </a:bodyPr>
          <a:lstStyle/>
          <a:p>
            <a:pPr>
              <a:spcBef>
                <a:spcPts val="1200"/>
              </a:spcBef>
              <a:buClr>
                <a:srgbClr val="6FB618"/>
              </a:buClr>
              <a:buSzPct val="120000"/>
            </a:pPr>
            <a:r>
              <a:rPr lang="de-DE" sz="2000" dirty="0" smtClean="0"/>
              <a:t>Schlechte Kohlenhydrate</a:t>
            </a:r>
          </a:p>
          <a:p>
            <a:pPr lvl="1">
              <a:spcBef>
                <a:spcPts val="1200"/>
              </a:spcBef>
              <a:buSzPct val="120000"/>
            </a:pPr>
            <a:r>
              <a:rPr lang="de-DE" sz="2000" dirty="0" smtClean="0"/>
              <a:t>Softdrinks</a:t>
            </a:r>
          </a:p>
          <a:p>
            <a:pPr lvl="1">
              <a:spcBef>
                <a:spcPts val="1200"/>
              </a:spcBef>
              <a:buSzPct val="120000"/>
            </a:pPr>
            <a:r>
              <a:rPr lang="de-DE" sz="2000" dirty="0" smtClean="0"/>
              <a:t>Verarbeitete Nahrungsmittel und Desserts</a:t>
            </a:r>
          </a:p>
          <a:p>
            <a:pPr>
              <a:spcBef>
                <a:spcPts val="1200"/>
              </a:spcBef>
              <a:buClr>
                <a:srgbClr val="6FB618"/>
              </a:buClr>
              <a:buSzPct val="120000"/>
            </a:pPr>
            <a:r>
              <a:rPr lang="de-DE" sz="2000" dirty="0" smtClean="0"/>
              <a:t>Schlechte Kohlenhydrate führen zu starken Schwankungen des Blutzuckerspiegels und damit zu Müdigkeit und Hungergefühlen.</a:t>
            </a:r>
          </a:p>
          <a:p>
            <a:pPr>
              <a:spcBef>
                <a:spcPts val="1200"/>
              </a:spcBef>
              <a:buClr>
                <a:srgbClr val="6FB618"/>
              </a:buClr>
              <a:buSzPct val="120000"/>
            </a:pPr>
            <a:r>
              <a:rPr lang="de-DE" sz="2000" dirty="0" smtClean="0"/>
              <a:t>Schlechte Kohlenhydrate haben einen höheren </a:t>
            </a:r>
            <a:r>
              <a:rPr lang="de-DE" sz="2000" dirty="0" err="1" smtClean="0"/>
              <a:t>glykämischen</a:t>
            </a:r>
            <a:r>
              <a:rPr lang="de-DE" sz="2000" dirty="0" smtClean="0"/>
              <a:t> Index (GI) als gute Kohlenhydrate.</a:t>
            </a:r>
          </a:p>
        </p:txBody>
      </p:sp>
      <p:pic>
        <p:nvPicPr>
          <p:cNvPr id="6" name="Picture 67"/>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6489172" y="5749574"/>
            <a:ext cx="2873614" cy="100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8926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dirty="0" smtClean="0"/>
              <a:t>Die Bedeutung von Ruhe und</a:t>
            </a:r>
            <a:br>
              <a:rPr lang="de-DE" dirty="0" smtClean="0"/>
            </a:br>
            <a:r>
              <a:rPr lang="de-DE" dirty="0" smtClean="0"/>
              <a:t>Entspannung</a:t>
            </a:r>
            <a:endParaRPr lang="de-DE" dirty="0"/>
          </a:p>
        </p:txBody>
      </p:sp>
      <p:sp>
        <p:nvSpPr>
          <p:cNvPr id="3" name="Content Placeholder 2"/>
          <p:cNvSpPr>
            <a:spLocks noGrp="1"/>
          </p:cNvSpPr>
          <p:nvPr>
            <p:ph idx="1"/>
          </p:nvPr>
        </p:nvSpPr>
        <p:spPr>
          <a:xfrm>
            <a:off x="990600" y="1647733"/>
            <a:ext cx="7696200" cy="4525963"/>
          </a:xfrm>
        </p:spPr>
        <p:txBody>
          <a:bodyPr>
            <a:normAutofit lnSpcReduction="10000"/>
          </a:bodyPr>
          <a:lstStyle/>
          <a:p>
            <a:pPr marL="0" indent="0">
              <a:spcBef>
                <a:spcPts val="1500"/>
              </a:spcBef>
              <a:buNone/>
            </a:pPr>
            <a:r>
              <a:rPr lang="de-DE" sz="2000" dirty="0" smtClean="0"/>
              <a:t>Dein Körper regeneriert und kräftigt sich in den Phasen zwischen den sportlichen Aktivitäten, so dass permanentes Training ohne jede Entspannung sich tatsächlich negativ auf den Körper auswirken kann. Ruhetage sind sehr wichtig, sowohl für dein körperliches </a:t>
            </a:r>
            <a:r>
              <a:rPr lang="de-DE" sz="2000" i="1" dirty="0" smtClean="0"/>
              <a:t>wie auch </a:t>
            </a:r>
            <a:r>
              <a:rPr lang="de-DE" sz="2000" dirty="0" smtClean="0"/>
              <a:t>für dein geistiges Wohlbefinden. </a:t>
            </a:r>
          </a:p>
          <a:p>
            <a:pPr lvl="0">
              <a:spcBef>
                <a:spcPts val="1500"/>
              </a:spcBef>
              <a:buClr>
                <a:srgbClr val="6FB618"/>
              </a:buClr>
              <a:buSzPct val="120000"/>
            </a:pPr>
            <a:r>
              <a:rPr lang="de-DE" sz="2000" dirty="0" smtClean="0"/>
              <a:t>Durch Entspannungsphasen können die Muskeln, Sehnen und Nerven sich erholen, regenerieren und kräftigen.</a:t>
            </a:r>
          </a:p>
          <a:p>
            <a:pPr lvl="0">
              <a:spcBef>
                <a:spcPts val="1500"/>
              </a:spcBef>
              <a:buClr>
                <a:srgbClr val="6FB618"/>
              </a:buClr>
              <a:buSzPct val="120000"/>
            </a:pPr>
            <a:r>
              <a:rPr lang="de-DE" sz="2000" dirty="0" smtClean="0"/>
              <a:t>Sport leert Energiespeicher (Muskelglykogen) und zerreißt Muskelgewebe. Erst in den Phasen der Ruhe und Entspannung kann das Training wirklich wirksam werden. </a:t>
            </a:r>
          </a:p>
          <a:p>
            <a:pPr lvl="0">
              <a:spcBef>
                <a:spcPts val="1500"/>
              </a:spcBef>
              <a:buClr>
                <a:srgbClr val="6FB618"/>
              </a:buClr>
              <a:buSzPct val="120000"/>
            </a:pPr>
            <a:r>
              <a:rPr lang="de-DE" sz="2000" dirty="0" smtClean="0"/>
              <a:t>Ein Ruhetag lässt dich dein Gleichgewicht finden zwischen der Arbeit für deine Fitness-Zeile und deinem Beruf oder deinen familiären Verpflichtungen</a:t>
            </a:r>
            <a:r>
              <a:rPr lang="en-US" sz="2000" dirty="0" smtClean="0"/>
              <a:t>. </a:t>
            </a:r>
            <a:endParaRPr lang="en-US" sz="2000" dirty="0"/>
          </a:p>
        </p:txBody>
      </p:sp>
    </p:spTree>
    <p:extLst>
      <p:ext uri="{BB962C8B-B14F-4D97-AF65-F5344CB8AC3E}">
        <p14:creationId xmlns:p14="http://schemas.microsoft.com/office/powerpoint/2010/main" val="1148697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10341_919977_HAL_FitnessNutrPPT_HalfPg1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4294967295"/>
          </p:nvPr>
        </p:nvSpPr>
        <p:spPr>
          <a:xfrm>
            <a:off x="972458" y="1649187"/>
            <a:ext cx="4343400" cy="4373563"/>
          </a:xfrm>
        </p:spPr>
        <p:txBody>
          <a:bodyPr>
            <a:noAutofit/>
          </a:bodyPr>
          <a:lstStyle/>
          <a:p>
            <a:pPr marL="0" indent="0">
              <a:spcBef>
                <a:spcPts val="1200"/>
              </a:spcBef>
              <a:buClr>
                <a:srgbClr val="6FB618"/>
              </a:buClr>
              <a:buSzPct val="120000"/>
              <a:buNone/>
            </a:pPr>
            <a:r>
              <a:rPr lang="de-DE" sz="2200" b="1" dirty="0" smtClean="0">
                <a:solidFill>
                  <a:srgbClr val="6FB618"/>
                </a:solidFill>
              </a:rPr>
              <a:t>In den Stunden vor dem Sport solltest du ebenfalls Protein aufnehmen. </a:t>
            </a:r>
            <a:endParaRPr lang="de-DE" sz="2000" b="1" dirty="0" smtClean="0"/>
          </a:p>
          <a:p>
            <a:pPr lvl="1">
              <a:lnSpc>
                <a:spcPct val="105000"/>
              </a:lnSpc>
              <a:spcBef>
                <a:spcPts val="1200"/>
              </a:spcBef>
              <a:buClr>
                <a:srgbClr val="6FB618"/>
              </a:buClr>
              <a:buSzPct val="120000"/>
              <a:buFont typeface="Arial"/>
              <a:buChar char="•"/>
            </a:pPr>
            <a:r>
              <a:rPr lang="de-DE" sz="1800" dirty="0" smtClean="0"/>
              <a:t>Wenn du Proteine vor dem Sport zu dir nimmst, sorgst du damit für angemessenen Transport von Aminosäuren in die arbeitende Muskulatur. </a:t>
            </a:r>
          </a:p>
          <a:p>
            <a:pPr lvl="1">
              <a:lnSpc>
                <a:spcPct val="105000"/>
              </a:lnSpc>
              <a:spcBef>
                <a:spcPts val="1200"/>
              </a:spcBef>
              <a:buClr>
                <a:srgbClr val="6FB618"/>
              </a:buClr>
              <a:buSzPct val="120000"/>
              <a:buFont typeface="Arial"/>
              <a:buChar char="•"/>
            </a:pPr>
            <a:r>
              <a:rPr lang="de-DE" sz="1800" dirty="0" smtClean="0"/>
              <a:t>Mit Proteinen vor dem Sport trägst du auch zur Unterstützung der Muskelsynthese nach dem Training bei.</a:t>
            </a:r>
            <a:endParaRPr lang="de-DE" sz="1800" dirty="0"/>
          </a:p>
        </p:txBody>
      </p:sp>
      <p:pic>
        <p:nvPicPr>
          <p:cNvPr id="4" name="Line2.png" descr="/Users/schawk/Desktop/CvH/919977 10341 HAL Assets/working/PPT Images/Vector Elements/Line2.png"/>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flipV="1">
            <a:off x="457200" y="-533400"/>
            <a:ext cx="4572000" cy="91440"/>
          </a:xfrm>
          <a:prstGeom prst="rect">
            <a:avLst/>
          </a:prstGeom>
        </p:spPr>
      </p:pic>
      <p:pic>
        <p:nvPicPr>
          <p:cNvPr id="6" name="Picture 67"/>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6489172" y="5749574"/>
            <a:ext cx="2873614" cy="100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6248400" y="1255217"/>
            <a:ext cx="2743200" cy="4524315"/>
          </a:xfrm>
          <a:prstGeom prst="rect">
            <a:avLst/>
          </a:prstGeom>
        </p:spPr>
        <p:txBody>
          <a:bodyPr wrap="square">
            <a:spAutoFit/>
          </a:bodyPr>
          <a:lstStyle/>
          <a:p>
            <a:r>
              <a:rPr lang="de-DE" sz="2400" dirty="0" smtClean="0">
                <a:solidFill>
                  <a:schemeClr val="bg1"/>
                </a:solidFill>
              </a:rPr>
              <a:t>Durch die Aufnahme </a:t>
            </a:r>
            <a:r>
              <a:rPr lang="de-DE" sz="2400" smtClean="0">
                <a:solidFill>
                  <a:schemeClr val="bg1"/>
                </a:solidFill>
              </a:rPr>
              <a:t>von Kohlenhydraten füllst </a:t>
            </a:r>
            <a:r>
              <a:rPr lang="de-DE" sz="2400" dirty="0" smtClean="0">
                <a:solidFill>
                  <a:schemeClr val="bg1"/>
                </a:solidFill>
              </a:rPr>
              <a:t>du nicht nur den Glykogen-vorrat im Körper auf, sondern erhöhst auch den Blutzuckerspiegel. Das ist schnelle Energiezufuhr für deinen Körper. </a:t>
            </a:r>
            <a:endParaRPr lang="de-DE" sz="2400" dirty="0">
              <a:solidFill>
                <a:schemeClr val="bg1"/>
              </a:solidFill>
            </a:endParaRPr>
          </a:p>
        </p:txBody>
      </p:sp>
      <p:sp>
        <p:nvSpPr>
          <p:cNvPr id="9" name="Title 1"/>
          <p:cNvSpPr>
            <a:spLocks noGrp="1"/>
          </p:cNvSpPr>
          <p:nvPr>
            <p:ph type="title"/>
          </p:nvPr>
        </p:nvSpPr>
        <p:spPr>
          <a:xfrm>
            <a:off x="457200" y="76200"/>
            <a:ext cx="8229600" cy="762000"/>
          </a:xfrm>
        </p:spPr>
        <p:txBody>
          <a:bodyPr/>
          <a:lstStyle/>
          <a:p>
            <a:r>
              <a:rPr lang="de-DE" dirty="0" smtClean="0"/>
              <a:t>Die Kraft des Proteins</a:t>
            </a:r>
            <a:endParaRPr lang="de-DE" dirty="0"/>
          </a:p>
        </p:txBody>
      </p:sp>
    </p:spTree>
    <p:extLst>
      <p:ext uri="{BB962C8B-B14F-4D97-AF65-F5344CB8AC3E}">
        <p14:creationId xmlns:p14="http://schemas.microsoft.com/office/powerpoint/2010/main" val="7862123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863</Words>
  <Application>Microsoft Office PowerPoint</Application>
  <PresentationFormat>Bildschirmpräsentation (4:3)</PresentationFormat>
  <Paragraphs>101</Paragraphs>
  <Slides>20</Slides>
  <Notes>0</Notes>
  <HiddenSlides>0</HiddenSlides>
  <MMClips>0</MMClips>
  <ScaleCrop>false</ScaleCrop>
  <HeadingPairs>
    <vt:vector size="6" baseType="variant">
      <vt:variant>
        <vt:lpstr>Verwendete Schriftarten</vt:lpstr>
      </vt:variant>
      <vt:variant>
        <vt:i4>2</vt:i4>
      </vt:variant>
      <vt:variant>
        <vt:lpstr>Design</vt:lpstr>
      </vt:variant>
      <vt:variant>
        <vt:i4>5</vt:i4>
      </vt:variant>
      <vt:variant>
        <vt:lpstr>Folientitel</vt:lpstr>
      </vt:variant>
      <vt:variant>
        <vt:i4>20</vt:i4>
      </vt:variant>
    </vt:vector>
  </HeadingPairs>
  <TitlesOfParts>
    <vt:vector size="27" baseType="lpstr">
      <vt:lpstr>Arial</vt:lpstr>
      <vt:lpstr>Calibri</vt:lpstr>
      <vt:lpstr>Office Theme</vt:lpstr>
      <vt:lpstr>6_Office Theme</vt:lpstr>
      <vt:lpstr>9_Office Theme</vt:lpstr>
      <vt:lpstr>1_Office Theme</vt:lpstr>
      <vt:lpstr>3_Office Theme</vt:lpstr>
      <vt:lpstr>Proteine, Mikronährstoffe </vt:lpstr>
      <vt:lpstr>Ziele für die Phase vor  dem Workout </vt:lpstr>
      <vt:lpstr>Alles hängt vom Timing ab</vt:lpstr>
      <vt:lpstr>Die Stunde vorher</vt:lpstr>
      <vt:lpstr>Abbau von Kohlenhydraten </vt:lpstr>
      <vt:lpstr>„Gute“ Kohlenhydrate</vt:lpstr>
      <vt:lpstr>„Schlechte“ Kohlenhydrate</vt:lpstr>
      <vt:lpstr>Die Bedeutung von Ruhe und Entspannung</vt:lpstr>
      <vt:lpstr>Die Kraft des Proteins</vt:lpstr>
      <vt:lpstr>Halte es als erledigt fest </vt:lpstr>
      <vt:lpstr>PowerPoint-Präsentation</vt:lpstr>
      <vt:lpstr>PowerPoint-Präsentation</vt:lpstr>
      <vt:lpstr>PowerPoint-Präsentation</vt:lpstr>
      <vt:lpstr>Meine Favoriten</vt:lpstr>
      <vt:lpstr>Warum dein Mittelpunkt wichtig ist</vt:lpstr>
      <vt:lpstr>Funktionale Bewegungen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Samantha Clayton</dc:creator>
  <cp:lastModifiedBy>Fredi Jahnig</cp:lastModifiedBy>
  <cp:revision>45</cp:revision>
  <dcterms:created xsi:type="dcterms:W3CDTF">2014-11-18T22:28:10Z</dcterms:created>
  <dcterms:modified xsi:type="dcterms:W3CDTF">2015-01-19T14:45:48Z</dcterms:modified>
</cp:coreProperties>
</file>