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359" r:id="rId3"/>
    <p:sldId id="358" r:id="rId4"/>
    <p:sldId id="274" r:id="rId5"/>
    <p:sldId id="306" r:id="rId6"/>
    <p:sldId id="327" r:id="rId7"/>
    <p:sldId id="305" r:id="rId8"/>
    <p:sldId id="326" r:id="rId9"/>
    <p:sldId id="304" r:id="rId10"/>
    <p:sldId id="312" r:id="rId11"/>
    <p:sldId id="338" r:id="rId12"/>
    <p:sldId id="344" r:id="rId13"/>
    <p:sldId id="345" r:id="rId14"/>
    <p:sldId id="357" r:id="rId15"/>
  </p:sldIdLst>
  <p:sldSz cx="9906000" cy="6858000" type="A4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/>
        <a:ea typeface="ヒラギノ角ゴ Pro W3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008000"/>
    <a:srgbClr val="CC9900"/>
    <a:srgbClr val="00CC00"/>
    <a:srgbClr val="009900"/>
    <a:srgbClr val="FF9900"/>
    <a:srgbClr val="7BC143"/>
    <a:srgbClr val="BCD38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>
        <p:scale>
          <a:sx n="75" d="100"/>
          <a:sy n="75" d="100"/>
        </p:scale>
        <p:origin x="-1704" y="-552"/>
      </p:cViewPr>
      <p:guideLst>
        <p:guide orient="horz" pos="2976"/>
        <p:guide pos="3120"/>
      </p:guideLst>
    </p:cSldViewPr>
  </p:slideViewPr>
  <p:outlineViewPr>
    <p:cViewPr>
      <p:scale>
        <a:sx n="100" d="100"/>
        <a:sy n="100" d="100"/>
      </p:scale>
      <p:origin x="0" y="283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Lucida Grande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4F4A49E-4F36-4B7F-975C-4D56C0508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719138"/>
            <a:ext cx="52006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Lucida Grande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Lucida Grande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FD0A2CE-4ABA-4CC6-955D-682FC1659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pitchFamily="-48" charset="-128"/>
        <a:cs typeface="ヒラギノ角ゴ Pro W3" pitchFamily="-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pitchFamily="-48" charset="-128"/>
        <a:cs typeface="ヒラギノ角ゴ Pro W3" pitchFamily="-48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pitchFamily="-48" charset="-128"/>
        <a:cs typeface="ヒラギノ角ゴ Pro W3" pitchFamily="-48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pitchFamily="-48" charset="-128"/>
        <a:cs typeface="ヒラギノ角ゴ Pro W3" pitchFamily="-48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ヒラギノ角ゴ Pro W3" pitchFamily="-48" charset="-128"/>
        <a:cs typeface="ヒラギノ角ゴ Pro W3" pitchFamily="-48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4925FA2C-0B32-4835-B6C7-83FE158176C0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/>
                <a:cs typeface="Arial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4963" y="9067800"/>
            <a:ext cx="3170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87" tIns="48343" rIns="96687" bIns="48343" anchor="b"/>
          <a:lstStyle/>
          <a:p>
            <a:pPr algn="r" eaLnBrk="0" hangingPunct="0"/>
            <a:fld id="{1D86221D-F741-4A97-A406-60D8CAFD9FBF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/>
              </a:rPr>
              <a:pPr algn="r" eaLnBrk="0" hangingPunct="0"/>
              <a:t>4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4144963" y="9067800"/>
            <a:ext cx="3170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87" tIns="48343" rIns="96687" bIns="48343" anchor="b"/>
          <a:lstStyle/>
          <a:p>
            <a:pPr algn="r" eaLnBrk="0" hangingPunct="0"/>
            <a:fld id="{E4C7E692-5750-4BDE-904D-B30F7361DCD6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/>
              </a:rPr>
              <a:pPr algn="r" eaLnBrk="0" hangingPunct="0"/>
              <a:t>9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144963" y="9067800"/>
            <a:ext cx="31702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87" tIns="48343" rIns="96687" bIns="48343" anchor="b"/>
          <a:lstStyle/>
          <a:p>
            <a:pPr algn="r" eaLnBrk="0" hangingPunct="0"/>
            <a:fld id="{594C5E3B-3697-46BF-BCF0-42FFF8DD6A09}" type="slidenum">
              <a:rPr lang="en-US" sz="1300">
                <a:solidFill>
                  <a:srgbClr val="000000"/>
                </a:solidFill>
                <a:latin typeface="Arial" charset="0"/>
                <a:ea typeface="ＭＳ Ｐゴシック"/>
              </a:rPr>
              <a:pPr algn="r" eaLnBrk="0" hangingPunct="0"/>
              <a:t>13</a:t>
            </a:fld>
            <a:endParaRPr lang="en-US" sz="1300">
              <a:solidFill>
                <a:srgbClr val="000000"/>
              </a:solidFill>
              <a:latin typeface="Arial" charset="0"/>
              <a:ea typeface="ＭＳ Ｐゴシック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/>
          </p:cNvSpPr>
          <p:nvPr/>
        </p:nvSpPr>
        <p:spPr bwMode="auto">
          <a:xfrm>
            <a:off x="811213" y="2209800"/>
            <a:ext cx="8462962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defTabSz="457200" eaLnBrk="0" hangingPunct="0">
              <a:spcBef>
                <a:spcPct val="50000"/>
              </a:spcBef>
              <a:buClr>
                <a:schemeClr val="tx2"/>
              </a:buClr>
              <a:buFont typeface="Arial" pitchFamily="34" charset="0"/>
              <a:buNone/>
              <a:defRPr/>
            </a:pPr>
            <a:endParaRPr lang="en-US" sz="2000">
              <a:latin typeface="Arial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2166938"/>
            <a:ext cx="9906000" cy="4014787"/>
            <a:chOff x="0" y="2167128"/>
            <a:chExt cx="9144000" cy="4014216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2167128"/>
              <a:ext cx="426427" cy="4014216"/>
            </a:xfrm>
            <a:prstGeom prst="rect">
              <a:avLst/>
            </a:prstGeom>
            <a:solidFill>
              <a:srgbClr val="FFA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464527" y="2167128"/>
              <a:ext cx="8679473" cy="4014216"/>
            </a:xfrm>
            <a:prstGeom prst="rect">
              <a:avLst/>
            </a:prstGeom>
            <a:solidFill>
              <a:srgbClr val="78B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pic>
        <p:nvPicPr>
          <p:cNvPr id="6" name="Picture 15" descr="IndDistrib_UK_logo_gr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11238" y="728663"/>
            <a:ext cx="425767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6699" y="327025"/>
            <a:ext cx="2211652" cy="5799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742" y="327025"/>
            <a:ext cx="6469856" cy="5799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96" y="327025"/>
            <a:ext cx="879845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1742" y="1835151"/>
            <a:ext cx="8463095" cy="206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742" y="4056063"/>
            <a:ext cx="8463095" cy="207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741" y="1835151"/>
            <a:ext cx="4148138" cy="429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979" y="1835151"/>
            <a:ext cx="4149858" cy="429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 userDrawn="1"/>
        </p:nvGrpSpPr>
        <p:grpSpPr bwMode="auto">
          <a:xfrm>
            <a:off x="0" y="0"/>
            <a:ext cx="9906000" cy="1143000"/>
            <a:chOff x="0" y="0"/>
            <a:chExt cx="9143999" cy="1143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420566" cy="1143000"/>
            </a:xfrm>
            <a:prstGeom prst="rect">
              <a:avLst/>
            </a:prstGeom>
            <a:solidFill>
              <a:srgbClr val="FFA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61597" y="0"/>
              <a:ext cx="8682402" cy="1143000"/>
            </a:xfrm>
            <a:prstGeom prst="rect">
              <a:avLst/>
            </a:prstGeom>
            <a:solidFill>
              <a:srgbClr val="78B8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27" name="Group 11"/>
          <p:cNvGrpSpPr>
            <a:grpSpLocks/>
          </p:cNvGrpSpPr>
          <p:nvPr userDrawn="1"/>
        </p:nvGrpSpPr>
        <p:grpSpPr bwMode="auto">
          <a:xfrm>
            <a:off x="0" y="6242050"/>
            <a:ext cx="9906000" cy="615950"/>
            <a:chOff x="0" y="6242050"/>
            <a:chExt cx="9144000" cy="615950"/>
          </a:xfrm>
        </p:grpSpPr>
        <p:sp>
          <p:nvSpPr>
            <p:cNvPr id="1032" name="Rectangle 20"/>
            <p:cNvSpPr>
              <a:spLocks noChangeArrowheads="1"/>
            </p:cNvSpPr>
            <p:nvPr userDrawn="1"/>
          </p:nvSpPr>
          <p:spPr bwMode="auto">
            <a:xfrm>
              <a:off x="8217877" y="6242050"/>
              <a:ext cx="926123" cy="615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Lucida Grande" charset="0"/>
                <a:ea typeface="ヒラギノ角ゴ Pro W3" charset="-128"/>
                <a:cs typeface="+mn-cs"/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 userDrawn="1"/>
          </p:nvSpPr>
          <p:spPr bwMode="auto">
            <a:xfrm>
              <a:off x="0" y="6242050"/>
              <a:ext cx="8176846" cy="615950"/>
            </a:xfrm>
            <a:prstGeom prst="rect">
              <a:avLst/>
            </a:prstGeom>
            <a:solidFill>
              <a:srgbClr val="78B800"/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/>
            <a:p>
              <a:pPr algn="r" eaLnBrk="0" hangingPunct="0">
                <a:defRPr/>
              </a:pPr>
              <a:endParaRPr lang="en-US">
                <a:latin typeface="Lucida Grande" charset="0"/>
                <a:ea typeface="ヒラギノ角ゴ Pro W3" charset="-128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60425" y="0"/>
            <a:ext cx="8797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1835150"/>
            <a:ext cx="846296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8928100" y="6240463"/>
            <a:ext cx="9779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defRPr/>
            </a:pPr>
            <a:fld id="{E2918875-7476-41DC-840D-250162E660C3}" type="slidenum">
              <a:rPr lang="en-US" sz="1400">
                <a:latin typeface="Arial" pitchFamily="34" charset="0"/>
                <a:ea typeface="ヒラギノ角ゴ Pro W3" charset="-128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400"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pic>
        <p:nvPicPr>
          <p:cNvPr id="1031" name="Picture 1" descr="IndDistrib_UK_logo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863" y="6350000"/>
            <a:ext cx="1755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defTabSz="45720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/>
          <a:cs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/>
          <a:cs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accent2"/>
          </a:solidFill>
          <a:latin typeface="+mn-lt"/>
          <a:ea typeface="ＭＳ Ｐゴシック"/>
          <a:cs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/>
          <a:cs typeface="ＭＳ Ｐゴシック" pitchFamily="34" charset="-128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495300" y="3198813"/>
            <a:ext cx="94107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4000" b="1" u="sng">
                <a:latin typeface="Arial" charset="0"/>
                <a:cs typeface="ヒラギノ角ゴ Pro W3"/>
              </a:rPr>
              <a:t>ALI JAGGER </a:t>
            </a:r>
          </a:p>
          <a:p>
            <a:pPr algn="ctr" eaLnBrk="0" hangingPunct="0"/>
            <a:endParaRPr lang="en-GB" sz="4000">
              <a:latin typeface="Arial" charset="0"/>
              <a:cs typeface="ヒラギノ角ゴ Pro W3"/>
            </a:endParaRPr>
          </a:p>
          <a:p>
            <a:pPr algn="ctr" eaLnBrk="0" hangingPunct="0"/>
            <a:r>
              <a:rPr lang="en-GB" sz="4000" b="1">
                <a:latin typeface="Arial" charset="0"/>
                <a:cs typeface="ヒラギノ角ゴ Pro W3"/>
              </a:rPr>
              <a:t>STRATEGIEN ZUM ERFOLG</a:t>
            </a:r>
          </a:p>
          <a:p>
            <a:pPr algn="ctr" eaLnBrk="0" hangingPunct="0"/>
            <a:r>
              <a:rPr lang="en-GB" sz="5400" b="1">
                <a:latin typeface="Arial" charset="0"/>
                <a:cs typeface="ヒラギノ角ゴ Pro W3"/>
              </a:rPr>
              <a:t> </a:t>
            </a:r>
          </a:p>
          <a:p>
            <a:pPr algn="ctr" eaLnBrk="0" hangingPunct="0"/>
            <a:endParaRPr lang="en-GB" sz="7200">
              <a:latin typeface="Arial" charset="0"/>
              <a:cs typeface="ヒラギノ角ゴ Pro W3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719388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7400" y="2719388"/>
            <a:ext cx="1981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28674" name="Content Placeholder 5"/>
          <p:cNvSpPr>
            <a:spLocks noGrp="1"/>
          </p:cNvSpPr>
          <p:nvPr>
            <p:ph idx="1"/>
          </p:nvPr>
        </p:nvSpPr>
        <p:spPr>
          <a:xfrm>
            <a:off x="368300" y="1282700"/>
            <a:ext cx="9232900" cy="4843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3200" b="1" smtClean="0"/>
              <a:t>WENN DU DICH NICHT HINSETZT UND  </a:t>
            </a:r>
          </a:p>
          <a:p>
            <a:pPr marL="0" indent="0" algn="ctr">
              <a:buFont typeface="Arial" charset="0"/>
              <a:buNone/>
            </a:pPr>
            <a:r>
              <a:rPr lang="en-GB" sz="4800" b="1" u="sng" smtClean="0">
                <a:solidFill>
                  <a:srgbClr val="00CC00"/>
                </a:solidFill>
                <a:latin typeface="Cooper Black" pitchFamily="18" charset="0"/>
              </a:rPr>
              <a:t>3</a:t>
            </a:r>
            <a:r>
              <a:rPr lang="en-GB" sz="4000" b="1" u="sng" smtClean="0">
                <a:solidFill>
                  <a:srgbClr val="00CC00"/>
                </a:solidFill>
                <a:latin typeface="Cooper Black" pitchFamily="18" charset="0"/>
              </a:rPr>
              <a:t> ZIELE </a:t>
            </a:r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AUFSCHREIBST</a:t>
            </a:r>
          </a:p>
          <a:p>
            <a:pPr marL="0" indent="0" algn="ctr">
              <a:buFont typeface="Arial" charset="0"/>
              <a:buNone/>
            </a:pPr>
            <a:endParaRPr lang="en-GB" sz="2400" b="1" smtClean="0"/>
          </a:p>
          <a:p>
            <a:pPr marL="0" indent="0" algn="ctr">
              <a:buFont typeface="Arial" charset="0"/>
              <a:buNone/>
            </a:pPr>
            <a:r>
              <a:rPr lang="en-GB" sz="2400" b="1" smtClean="0"/>
              <a:t>IN JEDER KATEGORIE – WIRST DU NIEMALS EINE ZIELVORGABE HABEN UND DEINE ZIELE AUCH NICHT ERREICHEN… du wirst so kein starken Grund haben für das WARUM!</a:t>
            </a:r>
          </a:p>
          <a:p>
            <a:pPr marL="0" indent="0" algn="ctr">
              <a:buFont typeface="Arial" charset="0"/>
              <a:buNone/>
            </a:pPr>
            <a:endParaRPr lang="en-GB" smtClean="0"/>
          </a:p>
          <a:p>
            <a:pPr marL="0" indent="0" algn="ctr">
              <a:buFont typeface="Arial" charset="0"/>
              <a:buNone/>
            </a:pPr>
            <a:endParaRPr lang="en-GB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2273300"/>
            <a:ext cx="24304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17500" y="1422400"/>
            <a:ext cx="9321800" cy="47037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2800" b="1" u="sng" smtClean="0"/>
              <a:t>LASST UNS VOLLKOMMEN EHRLICH SEIN…!</a:t>
            </a:r>
          </a:p>
          <a:p>
            <a:pPr marL="0" indent="0">
              <a:buFont typeface="Arial" charset="0"/>
              <a:buNone/>
            </a:pPr>
            <a:r>
              <a:rPr lang="en-GB" sz="2400" b="1" smtClean="0"/>
              <a:t/>
            </a:r>
            <a:br>
              <a:rPr lang="en-GB" sz="2400" b="1" smtClean="0"/>
            </a:br>
            <a:r>
              <a:rPr lang="en-GB" sz="2400" b="1" smtClean="0"/>
              <a:t>Stark zu bleiben – dass ist der GRÖSSTE Grund warum Menschen aufgeben oder gehen!</a:t>
            </a:r>
          </a:p>
          <a:p>
            <a:pPr marL="0" indent="0">
              <a:buFont typeface="Arial" charset="0"/>
              <a:buNone/>
            </a:pPr>
            <a:r>
              <a:rPr lang="en-GB" sz="2400" b="1" smtClean="0"/>
              <a:t>Kurz vor Weihnachten hatte ich ein Training in einem Raum mit ZWEI Menschen gegeben!  (brandneues Wellness Center) </a:t>
            </a:r>
          </a:p>
          <a:p>
            <a:pPr marL="0" indent="0">
              <a:buFont typeface="Arial" charset="0"/>
              <a:buNone/>
            </a:pPr>
            <a:r>
              <a:rPr lang="en-GB" sz="2400" b="1" smtClean="0"/>
              <a:t>Eine Dame (2. Downline von mir) hatte eine WLC mit ZWEI Leuten – in der Wahrnehmung passiert dies keinen Supervisorn oder höher – aber das tut es!</a:t>
            </a:r>
          </a:p>
          <a:p>
            <a:pPr marL="0" indent="0">
              <a:buFont typeface="Arial" charset="0"/>
              <a:buNone/>
            </a:pPr>
            <a:r>
              <a:rPr lang="en-GB" sz="2400" b="1" smtClean="0"/>
              <a:t>Das ist das Leben – und du musst lernen damit umzugehen!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23975"/>
            <a:ext cx="9094788" cy="480218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3200" b="1" u="sng" dirty="0" smtClean="0">
                <a:ea typeface="MS PGothic" pitchFamily="34" charset="-128"/>
              </a:rPr>
              <a:t>WELCHE BOTSCHAFT ÜBERMITTELST DU?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err="1" smtClean="0">
                <a:ea typeface="MS PGothic" pitchFamily="34" charset="-128"/>
              </a:rPr>
              <a:t>Macht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es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Spaß</a:t>
            </a:r>
            <a:r>
              <a:rPr lang="en-GB" sz="2400" b="1" dirty="0" smtClean="0">
                <a:ea typeface="MS PGothic" pitchFamily="34" charset="-128"/>
              </a:rPr>
              <a:t>?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err="1" smtClean="0">
                <a:ea typeface="MS PGothic" pitchFamily="34" charset="-128"/>
              </a:rPr>
              <a:t>Hörst</a:t>
            </a:r>
            <a:r>
              <a:rPr lang="en-GB" sz="2400" b="1" dirty="0" smtClean="0">
                <a:ea typeface="MS PGothic" pitchFamily="34" charset="-128"/>
              </a:rPr>
              <a:t> du </a:t>
            </a:r>
            <a:r>
              <a:rPr lang="en-GB" sz="2400" b="1" dirty="0" err="1" smtClean="0">
                <a:ea typeface="MS PGothic" pitchFamily="34" charset="-128"/>
              </a:rPr>
              <a:t>dir</a:t>
            </a:r>
            <a:r>
              <a:rPr lang="en-GB" sz="2400" b="1" dirty="0" smtClean="0">
                <a:ea typeface="MS PGothic" pitchFamily="34" charset="-128"/>
              </a:rPr>
              <a:t> Jim </a:t>
            </a:r>
            <a:r>
              <a:rPr lang="en-GB" sz="2400" b="1" dirty="0" err="1" smtClean="0">
                <a:ea typeface="MS PGothic" pitchFamily="34" charset="-128"/>
              </a:rPr>
              <a:t>Rohn</a:t>
            </a:r>
            <a:r>
              <a:rPr lang="en-GB" sz="2400" b="1" dirty="0" smtClean="0">
                <a:ea typeface="MS PGothic" pitchFamily="34" charset="-128"/>
              </a:rPr>
              <a:t>, Mark Hughes, Tony Robbins </a:t>
            </a:r>
            <a:r>
              <a:rPr lang="en-GB" sz="2400" b="1" dirty="0" err="1" smtClean="0">
                <a:ea typeface="MS PGothic" pitchFamily="34" charset="-128"/>
              </a:rPr>
              <a:t>jeden</a:t>
            </a:r>
            <a:r>
              <a:rPr lang="en-GB" sz="2400" b="1" dirty="0" smtClean="0">
                <a:ea typeface="MS PGothic" pitchFamily="34" charset="-128"/>
              </a:rPr>
              <a:t> Tag an?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err="1" smtClean="0">
                <a:ea typeface="MS PGothic" pitchFamily="34" charset="-128"/>
              </a:rPr>
              <a:t>Wieviele</a:t>
            </a:r>
            <a:r>
              <a:rPr lang="en-GB" sz="2400" b="1" dirty="0" smtClean="0">
                <a:ea typeface="MS PGothic" pitchFamily="34" charset="-128"/>
              </a:rPr>
              <a:t> Menschen in HERBALIFE </a:t>
            </a:r>
            <a:r>
              <a:rPr lang="en-GB" sz="2400" b="1" dirty="0" err="1" smtClean="0">
                <a:ea typeface="MS PGothic" pitchFamily="34" charset="-128"/>
              </a:rPr>
              <a:t>wissen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wer</a:t>
            </a:r>
            <a:r>
              <a:rPr lang="en-GB" sz="2400" b="1" dirty="0" smtClean="0">
                <a:ea typeface="MS PGothic" pitchFamily="34" charset="-128"/>
              </a:rPr>
              <a:t> du </a:t>
            </a:r>
            <a:r>
              <a:rPr lang="en-GB" sz="2400" b="1" dirty="0" err="1" smtClean="0">
                <a:ea typeface="MS PGothic" pitchFamily="34" charset="-128"/>
              </a:rPr>
              <a:t>bist</a:t>
            </a:r>
            <a:r>
              <a:rPr lang="en-GB" sz="2400" b="1" dirty="0" smtClean="0">
                <a:ea typeface="MS PGothic" pitchFamily="34" charset="-128"/>
              </a:rPr>
              <a:t>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err="1" smtClean="0">
                <a:ea typeface="MS PGothic" pitchFamily="34" charset="-128"/>
              </a:rPr>
              <a:t>Arbeitest</a:t>
            </a:r>
            <a:r>
              <a:rPr lang="en-GB" sz="2400" b="1" dirty="0" smtClean="0">
                <a:ea typeface="MS PGothic" pitchFamily="34" charset="-128"/>
              </a:rPr>
              <a:t> du </a:t>
            </a:r>
            <a:r>
              <a:rPr lang="en-GB" sz="2400" b="1" dirty="0" err="1" smtClean="0">
                <a:ea typeface="MS PGothic" pitchFamily="34" charset="-128"/>
              </a:rPr>
              <a:t>auch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mit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Sidelines</a:t>
            </a:r>
            <a:r>
              <a:rPr lang="en-GB" sz="2400" b="1" dirty="0" smtClean="0">
                <a:ea typeface="MS PGothic" pitchFamily="34" charset="-128"/>
              </a:rPr>
              <a:t> (</a:t>
            </a:r>
            <a:r>
              <a:rPr lang="en-GB" sz="2400" b="1" dirty="0" err="1" smtClean="0">
                <a:ea typeface="MS PGothic" pitchFamily="34" charset="-128"/>
              </a:rPr>
              <a:t>helft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einander</a:t>
            </a:r>
            <a:r>
              <a:rPr lang="en-GB" sz="2400" b="1" dirty="0" smtClean="0">
                <a:ea typeface="MS PGothic" pitchFamily="34" charset="-128"/>
              </a:rPr>
              <a:t>)?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smtClean="0">
                <a:ea typeface="MS PGothic" pitchFamily="34" charset="-128"/>
              </a:rPr>
              <a:t>Was </a:t>
            </a:r>
            <a:r>
              <a:rPr lang="en-GB" sz="2400" b="1" dirty="0" err="1" smtClean="0">
                <a:ea typeface="MS PGothic" pitchFamily="34" charset="-128"/>
              </a:rPr>
              <a:t>sagst</a:t>
            </a:r>
            <a:r>
              <a:rPr lang="en-GB" sz="2400" b="1" dirty="0" smtClean="0">
                <a:ea typeface="MS PGothic" pitchFamily="34" charset="-128"/>
              </a:rPr>
              <a:t> du auf Facebook?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sz="2400" b="1" dirty="0" smtClean="0">
                <a:ea typeface="MS PGothic" pitchFamily="34" charset="-128"/>
              </a:rPr>
              <a:t>Lifestyle </a:t>
            </a:r>
            <a:r>
              <a:rPr lang="en-GB" sz="2400" b="1" dirty="0" err="1" smtClean="0">
                <a:ea typeface="MS PGothic" pitchFamily="34" charset="-128"/>
              </a:rPr>
              <a:t>Bilder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sind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wichig</a:t>
            </a:r>
            <a:r>
              <a:rPr lang="en-GB" sz="2400" b="1" dirty="0" smtClean="0">
                <a:ea typeface="MS PGothic" pitchFamily="34" charset="-128"/>
              </a:rPr>
              <a:t> … </a:t>
            </a:r>
            <a:endParaRPr lang="en-GB" sz="2400" b="1" dirty="0">
              <a:ea typeface="MS PGothic" pitchFamily="34" charset="-128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713" y="4410075"/>
            <a:ext cx="19113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  <a:endParaRPr lang="en-GB" b="1" smtClean="0"/>
          </a:p>
        </p:txBody>
      </p:sp>
      <p:sp>
        <p:nvSpPr>
          <p:cNvPr id="31746" name="Content Placeholder 6"/>
          <p:cNvSpPr>
            <a:spLocks noGrp="1"/>
          </p:cNvSpPr>
          <p:nvPr>
            <p:ph sz="half" idx="1"/>
          </p:nvPr>
        </p:nvSpPr>
        <p:spPr>
          <a:xfrm>
            <a:off x="203200" y="1320800"/>
            <a:ext cx="9588500" cy="4805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3200" b="1" u="sng" smtClean="0"/>
              <a:t>BÜCHER/CDs die mein Leben verändert haben! </a:t>
            </a:r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“Weekend Seminar” CD Jim Rohn</a:t>
            </a:r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Everything by Darren Hardy! </a:t>
            </a:r>
            <a:r>
              <a:rPr lang="en-GB" sz="3200" b="1" smtClean="0">
                <a:sym typeface="Wingdings" pitchFamily="2" charset="2"/>
              </a:rPr>
              <a:t></a:t>
            </a:r>
            <a:endParaRPr lang="en-GB" sz="3200" b="1" smtClean="0"/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“Questions are the Answers” Allan Pease</a:t>
            </a:r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“Time Warrior” – Steve Chandler</a:t>
            </a:r>
          </a:p>
          <a:p>
            <a:pPr marL="0" indent="0" algn="ctr">
              <a:buFont typeface="Arial" charset="0"/>
              <a:buNone/>
            </a:pPr>
            <a:r>
              <a:rPr lang="en-GB" sz="3200" b="1" smtClean="0"/>
              <a:t>“101 Power Thoughts” Louise Hay</a:t>
            </a:r>
          </a:p>
          <a:p>
            <a:pPr marL="0" indent="0" algn="ctr">
              <a:buFont typeface="Arial" charset="0"/>
              <a:buNone/>
            </a:pPr>
            <a:endParaRPr lang="en-GB" sz="3200" b="1" smtClean="0"/>
          </a:p>
          <a:p>
            <a:pPr marL="0" indent="0" algn="ctr">
              <a:buFont typeface="Arial" charset="0"/>
              <a:buNone/>
            </a:pPr>
            <a:endParaRPr lang="en-GB" sz="3200" b="1" smtClean="0"/>
          </a:p>
          <a:p>
            <a:pPr marL="0" indent="0" algn="ctr">
              <a:buFont typeface="Arial" charset="0"/>
              <a:buNone/>
            </a:pPr>
            <a:endParaRPr lang="en-GB" sz="3200" b="1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/>
              <a:t>ZUM SCHLUSS</a:t>
            </a:r>
            <a:r>
              <a:rPr lang="en-GB" smtClean="0"/>
              <a:t>…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811213" y="1384300"/>
            <a:ext cx="8462962" cy="4741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z="3200" smtClean="0"/>
              <a:t>“Es ist nicht wichtig wo ich derzeit bei HERBALIFE stehe… es ist wichtig, wo ich in der Zukunft sein werde …”  (Mark Hughes)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1449388"/>
            <a:ext cx="4738688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1449388"/>
            <a:ext cx="34734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4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1273175"/>
            <a:ext cx="75946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smtClean="0"/>
              <a:t>MEINE GESCHICHTE BISHER </a:t>
            </a:r>
            <a:r>
              <a:rPr lang="en-GB" smtClean="0"/>
              <a:t>…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93713" y="1244600"/>
            <a:ext cx="9186862" cy="4970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1800" b="1" smtClean="0"/>
              <a:t>VON einem 6.50 £ Stundenlohn-Job ohne Zukunft, </a:t>
            </a:r>
            <a:r>
              <a:rPr lang="en-US" sz="1800" b="1" smtClean="0"/>
              <a:t>völlig gelangweilt und frustriert und ohne Perspektive - um neue Freunde auf der ganzen Welt zu finden… !!!</a:t>
            </a:r>
            <a:endParaRPr lang="en-GB" sz="1800" b="1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538" y="2054225"/>
            <a:ext cx="5375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3848100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0" y="3848100"/>
            <a:ext cx="29749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3275" y="2951163"/>
            <a:ext cx="231298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3525" y="2082800"/>
            <a:ext cx="23161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  <a:endParaRPr lang="en-GB" b="1" smtClean="0"/>
          </a:p>
        </p:txBody>
      </p:sp>
      <p:sp>
        <p:nvSpPr>
          <p:cNvPr id="20482" name="Content Placeholder 6"/>
          <p:cNvSpPr>
            <a:spLocks noGrp="1"/>
          </p:cNvSpPr>
          <p:nvPr>
            <p:ph sz="half" idx="1"/>
          </p:nvPr>
        </p:nvSpPr>
        <p:spPr>
          <a:xfrm>
            <a:off x="811213" y="1358900"/>
            <a:ext cx="8131175" cy="47672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3600" b="1" u="sng" smtClean="0"/>
              <a:t>ALTE ALI </a:t>
            </a:r>
          </a:p>
          <a:p>
            <a:pPr>
              <a:buFont typeface="Wingdings" pitchFamily="2" charset="2"/>
              <a:buChar char="ü"/>
            </a:pPr>
            <a:r>
              <a:rPr lang="en-GB" b="1" smtClean="0"/>
              <a:t>Keine Events</a:t>
            </a:r>
          </a:p>
          <a:p>
            <a:pPr>
              <a:buFont typeface="Wingdings" pitchFamily="2" charset="2"/>
              <a:buChar char="ü"/>
            </a:pPr>
            <a:r>
              <a:rPr lang="en-GB" b="1" smtClean="0"/>
              <a:t>Ich ging nur 2012 zur Extravaganza in September – zum ersten Mal!   </a:t>
            </a:r>
            <a:r>
              <a:rPr lang="en-GB" b="1" smtClean="0">
                <a:sym typeface="Wingdings" pitchFamily="2" charset="2"/>
              </a:rPr>
              <a:t></a:t>
            </a:r>
            <a:endParaRPr lang="en-GB" b="1" smtClean="0"/>
          </a:p>
          <a:p>
            <a:pPr>
              <a:buFont typeface="Wingdings" pitchFamily="2" charset="2"/>
              <a:buChar char="ü"/>
            </a:pPr>
            <a:r>
              <a:rPr lang="en-GB" b="1" smtClean="0"/>
              <a:t>Ich habe diese Chance nicht mit Respekt behandelt!</a:t>
            </a:r>
          </a:p>
          <a:p>
            <a:pPr>
              <a:buFont typeface="Wingdings" pitchFamily="2" charset="2"/>
              <a:buChar char="ü"/>
            </a:pPr>
            <a:r>
              <a:rPr lang="en-GB" b="1" smtClean="0"/>
              <a:t>SCHLECHTE EINSTELLUNG! </a:t>
            </a:r>
          </a:p>
          <a:p>
            <a:pPr>
              <a:buFont typeface="Wingdings" pitchFamily="2" charset="2"/>
              <a:buChar char="ü"/>
            </a:pPr>
            <a:r>
              <a:rPr lang="en-GB" b="1" smtClean="0"/>
              <a:t>Ich wurde im Marketing Plan überholt </a:t>
            </a:r>
            <a:endParaRPr lang="en-GB" sz="360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06500"/>
            <a:ext cx="9017000" cy="48895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2800" b="1" u="sng" dirty="0" smtClean="0">
                <a:ea typeface="MS PGothic" pitchFamily="34" charset="-128"/>
              </a:rPr>
              <a:t>NEUE ALI</a:t>
            </a:r>
            <a:r>
              <a:rPr lang="en-GB" sz="2800" b="1" dirty="0" smtClean="0">
                <a:ea typeface="MS PGothic" pitchFamily="34" charset="-128"/>
              </a:rPr>
              <a:t> (</a:t>
            </a:r>
            <a:r>
              <a:rPr lang="en-GB" sz="2800" b="1" dirty="0" err="1" smtClean="0">
                <a:ea typeface="MS PGothic" pitchFamily="34" charset="-128"/>
              </a:rPr>
              <a:t>ab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Januar</a:t>
            </a:r>
            <a:r>
              <a:rPr lang="en-GB" sz="2800" b="1" dirty="0" smtClean="0">
                <a:ea typeface="MS PGothic" pitchFamily="34" charset="-128"/>
              </a:rPr>
              <a:t> 2012)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sz="2800" b="1" dirty="0" smtClean="0">
                <a:ea typeface="MS PGothic" pitchFamily="34" charset="-128"/>
              </a:rPr>
              <a:t>IM JANUAR 2012 </a:t>
            </a:r>
            <a:r>
              <a:rPr lang="en-GB" sz="2800" b="1" dirty="0" err="1" smtClean="0">
                <a:ea typeface="MS PGothic" pitchFamily="34" charset="-128"/>
              </a:rPr>
              <a:t>habe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ich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entschieden</a:t>
            </a:r>
            <a:r>
              <a:rPr lang="en-GB" sz="2800" b="1" dirty="0" smtClean="0">
                <a:ea typeface="MS PGothic" pitchFamily="34" charset="-128"/>
              </a:rPr>
              <a:t> den HERBALIFE </a:t>
            </a:r>
            <a:r>
              <a:rPr lang="en-GB" sz="2800" b="1" dirty="0" err="1" smtClean="0">
                <a:ea typeface="MS PGothic" pitchFamily="34" charset="-128"/>
              </a:rPr>
              <a:t>Weg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zu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gehen</a:t>
            </a:r>
            <a:r>
              <a:rPr lang="en-GB" sz="2800" b="1" dirty="0" smtClean="0">
                <a:ea typeface="MS PGothic" pitchFamily="34" charset="-128"/>
              </a:rPr>
              <a:t>!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800" b="1" dirty="0" smtClean="0">
                <a:ea typeface="MS PGothic" pitchFamily="34" charset="-128"/>
              </a:rPr>
              <a:t>Dem Plan </a:t>
            </a:r>
            <a:r>
              <a:rPr lang="en-GB" sz="2800" b="1" dirty="0" err="1" smtClean="0">
                <a:ea typeface="MS PGothic" pitchFamily="34" charset="-128"/>
              </a:rPr>
              <a:t>folgen</a:t>
            </a:r>
            <a:endParaRPr lang="en-GB" sz="2800" b="1" dirty="0" smtClean="0">
              <a:ea typeface="MS PGothic" pitchFamily="34" charset="-128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GB" sz="2800" b="1" dirty="0" err="1" smtClean="0">
                <a:ea typeface="MS PGothic" pitchFamily="34" charset="-128"/>
              </a:rPr>
              <a:t>Alle</a:t>
            </a:r>
            <a:r>
              <a:rPr lang="en-GB" sz="2800" b="1" dirty="0" smtClean="0">
                <a:ea typeface="MS PGothic" pitchFamily="34" charset="-128"/>
              </a:rPr>
              <a:t> Meetings </a:t>
            </a:r>
            <a:r>
              <a:rPr lang="en-GB" sz="2800" b="1" dirty="0" err="1" smtClean="0">
                <a:ea typeface="MS PGothic" pitchFamily="34" charset="-128"/>
              </a:rPr>
              <a:t>besuchen</a:t>
            </a:r>
            <a:r>
              <a:rPr lang="en-GB" sz="2800" b="1" dirty="0" smtClean="0">
                <a:ea typeface="MS PGothic" pitchFamily="34" charset="-128"/>
              </a:rPr>
              <a:t> / </a:t>
            </a:r>
            <a:r>
              <a:rPr lang="en-GB" sz="2800" b="1" dirty="0" err="1" smtClean="0">
                <a:ea typeface="MS PGothic" pitchFamily="34" charset="-128"/>
              </a:rPr>
              <a:t>helfen</a:t>
            </a:r>
            <a:r>
              <a:rPr lang="en-GB" sz="2800" b="1" dirty="0" smtClean="0">
                <a:ea typeface="MS PGothic" pitchFamily="34" charset="-128"/>
              </a:rPr>
              <a:t> / </a:t>
            </a:r>
            <a:r>
              <a:rPr lang="en-GB" sz="2800" b="1" dirty="0" err="1" smtClean="0">
                <a:ea typeface="MS PGothic" pitchFamily="34" charset="-128"/>
              </a:rPr>
              <a:t>schulen</a:t>
            </a:r>
            <a:r>
              <a:rPr lang="en-GB" sz="2800" b="1" dirty="0" smtClean="0">
                <a:ea typeface="MS PGothic" pitchFamily="34" charset="-128"/>
              </a:rPr>
              <a:t>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800" b="1" dirty="0" err="1" smtClean="0">
                <a:ea typeface="MS PGothic" pitchFamily="34" charset="-128"/>
              </a:rPr>
              <a:t>Wurde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ein</a:t>
            </a:r>
            <a:r>
              <a:rPr lang="en-GB" sz="2800" b="1" dirty="0" smtClean="0">
                <a:ea typeface="MS PGothic" pitchFamily="34" charset="-128"/>
              </a:rPr>
              <a:t> Team </a:t>
            </a:r>
            <a:r>
              <a:rPr lang="en-GB" sz="2800" b="1" dirty="0" err="1" smtClean="0">
                <a:ea typeface="MS PGothic" pitchFamily="34" charset="-128"/>
              </a:rPr>
              <a:t>Mitglied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anstelle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einer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einsamen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Beraterin</a:t>
            </a:r>
            <a:r>
              <a:rPr lang="en-GB" sz="2800" b="1" dirty="0" smtClean="0">
                <a:ea typeface="MS PGothic" pitchFamily="34" charset="-128"/>
              </a:rPr>
              <a:t>!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GB" sz="2800" b="1" dirty="0" smtClean="0">
                <a:ea typeface="MS PGothic" pitchFamily="34" charset="-128"/>
              </a:rPr>
              <a:t>Bin </a:t>
            </a:r>
            <a:r>
              <a:rPr lang="en-GB" sz="2800" b="1" dirty="0" err="1" smtClean="0">
                <a:ea typeface="MS PGothic" pitchFamily="34" charset="-128"/>
              </a:rPr>
              <a:t>vollkommen</a:t>
            </a:r>
            <a:r>
              <a:rPr lang="en-GB" sz="2800" b="1" dirty="0" smtClean="0">
                <a:ea typeface="MS PGothic" pitchFamily="34" charset="-128"/>
              </a:rPr>
              <a:t> in HERBALIFE </a:t>
            </a:r>
            <a:r>
              <a:rPr lang="en-GB" sz="2800" b="1" dirty="0" err="1" smtClean="0">
                <a:ea typeface="MS PGothic" pitchFamily="34" charset="-128"/>
              </a:rPr>
              <a:t>eingetaucht</a:t>
            </a:r>
            <a:r>
              <a:rPr lang="en-GB" sz="2800" b="1" dirty="0" smtClean="0">
                <a:ea typeface="MS PGothic" pitchFamily="34" charset="-128"/>
              </a:rPr>
              <a:t>..! </a:t>
            </a:r>
          </a:p>
          <a:p>
            <a:pPr>
              <a:buFont typeface="Wingdings" pitchFamily="2" charset="2"/>
              <a:buChar char="q"/>
              <a:defRPr/>
            </a:pPr>
            <a:endParaRPr lang="en-GB" sz="2800" b="1" dirty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811213" y="1308100"/>
            <a:ext cx="8462962" cy="48180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GB" sz="2800" b="1" u="sng" smtClean="0"/>
              <a:t>MEIN WARUM</a:t>
            </a:r>
            <a:r>
              <a:rPr lang="en-GB" sz="2800" b="1" smtClean="0"/>
              <a:t>… </a:t>
            </a:r>
          </a:p>
          <a:p>
            <a:pPr marL="0" indent="0" algn="ctr">
              <a:buFont typeface="Arial" charset="0"/>
              <a:buNone/>
            </a:pPr>
            <a:r>
              <a:rPr lang="en-GB" sz="2800" b="1" u="sng" smtClean="0"/>
              <a:t>DAMALS</a:t>
            </a:r>
            <a:r>
              <a:rPr lang="en-GB" sz="2800" b="1" smtClean="0"/>
              <a:t> – ZUR BESCHÄFTIGUNG UND UM ETWAS GELD NEBENBEI ZU VERDIENEN..</a:t>
            </a:r>
          </a:p>
          <a:p>
            <a:pPr marL="0" indent="0" algn="ctr">
              <a:buFont typeface="Arial" charset="0"/>
              <a:buNone/>
            </a:pPr>
            <a:r>
              <a:rPr lang="en-GB" sz="2800" b="1" u="sng" smtClean="0"/>
              <a:t>JETZT</a:t>
            </a:r>
            <a:r>
              <a:rPr lang="en-GB" sz="2800" b="1" smtClean="0"/>
              <a:t> – EIN LEBEN ZU LEBEN IN DEM MAN ANDEREN MENSCHEN HILFT… DAS ABENTEUER DES LEBENS!</a:t>
            </a:r>
          </a:p>
          <a:p>
            <a:pPr marL="0" indent="0">
              <a:buFont typeface="Arial" charset="0"/>
              <a:buNone/>
            </a:pPr>
            <a:r>
              <a:rPr lang="en-GB" sz="2800" b="1" smtClean="0"/>
              <a:t>EIN GLOBALES LEBEN!</a:t>
            </a:r>
          </a:p>
          <a:p>
            <a:pPr marL="0" indent="0">
              <a:buFont typeface="Arial" charset="0"/>
              <a:buNone/>
            </a:pPr>
            <a:r>
              <a:rPr lang="en-GB" sz="2800" b="1" smtClean="0"/>
              <a:t>Hinterlasse ein Vermächtnis</a:t>
            </a:r>
            <a:br>
              <a:rPr lang="en-GB" sz="2800" b="1" smtClean="0"/>
            </a:br>
            <a:r>
              <a:rPr lang="en-GB" sz="2800" b="1" smtClean="0"/>
              <a:t>xxx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4327525"/>
            <a:ext cx="18240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213" y="1498600"/>
            <a:ext cx="8462962" cy="46275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2800" b="1" u="sng" dirty="0" smtClean="0">
                <a:ea typeface="MS PGothic" pitchFamily="34" charset="-128"/>
              </a:rPr>
              <a:t>GAB ES HERAUSFORDERUNGEN???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dirty="0" smtClean="0">
                <a:ea typeface="MS PGothic" pitchFamily="34" charset="-128"/>
              </a:rPr>
              <a:t>Mein Sponsor </a:t>
            </a:r>
            <a:r>
              <a:rPr lang="en-GB" sz="2800" b="1" dirty="0" err="1" smtClean="0">
                <a:ea typeface="MS PGothic" pitchFamily="34" charset="-128"/>
              </a:rPr>
              <a:t>hörte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nach</a:t>
            </a:r>
            <a:r>
              <a:rPr lang="en-GB" sz="2800" b="1" dirty="0" smtClean="0">
                <a:ea typeface="MS PGothic" pitchFamily="34" charset="-128"/>
              </a:rPr>
              <a:t> 3 </a:t>
            </a:r>
            <a:r>
              <a:rPr lang="en-GB" sz="2800" b="1" dirty="0" err="1" smtClean="0">
                <a:ea typeface="MS PGothic" pitchFamily="34" charset="-128"/>
              </a:rPr>
              <a:t>Monaten</a:t>
            </a:r>
            <a:r>
              <a:rPr lang="en-GB" sz="2800" b="1" dirty="0" smtClean="0">
                <a:ea typeface="MS PGothic" pitchFamily="34" charset="-128"/>
              </a:rPr>
              <a:t> auf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dirty="0" err="1" smtClean="0">
                <a:ea typeface="MS PGothic" pitchFamily="34" charset="-128"/>
              </a:rPr>
              <a:t>Anfangs</a:t>
            </a:r>
            <a:r>
              <a:rPr lang="en-GB" sz="2800" b="1" dirty="0">
                <a:ea typeface="MS PGothic" pitchFamily="34" charset="-128"/>
              </a:rPr>
              <a:t> </a:t>
            </a:r>
            <a:r>
              <a:rPr lang="en-GB" sz="2800" b="1" dirty="0" smtClean="0">
                <a:ea typeface="MS PGothic" pitchFamily="34" charset="-128"/>
              </a:rPr>
              <a:t>emotional </a:t>
            </a:r>
            <a:r>
              <a:rPr lang="en-GB" sz="2800" b="1" dirty="0" err="1" smtClean="0">
                <a:ea typeface="MS PGothic" pitchFamily="34" charset="-128"/>
              </a:rPr>
              <a:t>instabil</a:t>
            </a:r>
            <a:r>
              <a:rPr lang="en-GB" sz="2800" b="1" dirty="0" smtClean="0">
                <a:ea typeface="MS PGothic" pitchFamily="34" charset="-128"/>
              </a:rPr>
              <a:t>!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dirty="0" smtClean="0">
                <a:ea typeface="MS PGothic" pitchFamily="34" charset="-128"/>
              </a:rPr>
              <a:t>Extreme </a:t>
            </a:r>
            <a:r>
              <a:rPr lang="en-GB" sz="2800" b="1" dirty="0" err="1" smtClean="0">
                <a:ea typeface="MS PGothic" pitchFamily="34" charset="-128"/>
              </a:rPr>
              <a:t>Höhen</a:t>
            </a:r>
            <a:r>
              <a:rPr lang="en-GB" sz="2800" b="1" dirty="0" smtClean="0">
                <a:ea typeface="MS PGothic" pitchFamily="34" charset="-128"/>
              </a:rPr>
              <a:t> und </a:t>
            </a:r>
            <a:r>
              <a:rPr lang="en-GB" sz="2800" b="1" dirty="0" err="1" smtClean="0">
                <a:ea typeface="MS PGothic" pitchFamily="34" charset="-128"/>
              </a:rPr>
              <a:t>Tiefen</a:t>
            </a:r>
            <a:r>
              <a:rPr lang="en-GB" sz="2800" b="1" dirty="0" smtClean="0">
                <a:ea typeface="MS PGothic" pitchFamily="34" charset="-128"/>
              </a:rPr>
              <a:t> – </a:t>
            </a:r>
            <a:r>
              <a:rPr lang="en-GB" sz="2800" b="1" dirty="0" err="1" smtClean="0">
                <a:ea typeface="MS PGothic" pitchFamily="34" charset="-128"/>
              </a:rPr>
              <a:t>hier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geht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es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nur</a:t>
            </a:r>
            <a:r>
              <a:rPr lang="en-GB" sz="2800" b="1" dirty="0" smtClean="0">
                <a:ea typeface="MS PGothic" pitchFamily="34" charset="-128"/>
              </a:rPr>
              <a:t> ums </a:t>
            </a:r>
            <a:r>
              <a:rPr lang="en-GB" sz="2800" b="1" dirty="0" err="1" smtClean="0">
                <a:ea typeface="MS PGothic" pitchFamily="34" charset="-128"/>
              </a:rPr>
              <a:t>managen</a:t>
            </a:r>
            <a:r>
              <a:rPr lang="en-GB" sz="2800" b="1" dirty="0" smtClean="0">
                <a:ea typeface="MS PGothic" pitchFamily="34" charset="-128"/>
              </a:rPr>
              <a:t> der </a:t>
            </a:r>
            <a:r>
              <a:rPr lang="en-GB" sz="2800" b="1" dirty="0" err="1" smtClean="0">
                <a:ea typeface="MS PGothic" pitchFamily="34" charset="-128"/>
              </a:rPr>
              <a:t>Emotionen</a:t>
            </a:r>
            <a:endParaRPr lang="en-GB" sz="2800" b="1" dirty="0" smtClean="0">
              <a:ea typeface="MS PGothic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800" b="1" dirty="0" err="1" smtClean="0">
                <a:ea typeface="MS PGothic" pitchFamily="34" charset="-128"/>
              </a:rPr>
              <a:t>Es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gibt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immer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noch</a:t>
            </a:r>
            <a:r>
              <a:rPr lang="en-GB" sz="2800" b="1" dirty="0" smtClean="0">
                <a:ea typeface="MS PGothic" pitchFamily="34" charset="-128"/>
              </a:rPr>
              <a:t> Menschen die “NEIN” </a:t>
            </a:r>
            <a:r>
              <a:rPr lang="en-GB" sz="2800" b="1" dirty="0" err="1" smtClean="0">
                <a:ea typeface="MS PGothic" pitchFamily="34" charset="-128"/>
              </a:rPr>
              <a:t>sagen</a:t>
            </a:r>
            <a:r>
              <a:rPr lang="en-GB" sz="2800" b="1" dirty="0" smtClean="0">
                <a:ea typeface="MS PGothic" pitchFamily="34" charset="-128"/>
              </a:rPr>
              <a:t>!  </a:t>
            </a:r>
            <a:r>
              <a:rPr lang="en-GB" sz="2800" b="1" dirty="0" err="1" smtClean="0">
                <a:ea typeface="MS PGothic" pitchFamily="34" charset="-128"/>
              </a:rPr>
              <a:t>Nehm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es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nicht</a:t>
            </a:r>
            <a:r>
              <a:rPr lang="en-GB" sz="2800" b="1" dirty="0" smtClean="0">
                <a:ea typeface="MS PGothic" pitchFamily="34" charset="-128"/>
              </a:rPr>
              <a:t> </a:t>
            </a:r>
            <a:r>
              <a:rPr lang="en-GB" sz="2800" b="1" dirty="0" err="1" smtClean="0">
                <a:ea typeface="MS PGothic" pitchFamily="34" charset="-128"/>
              </a:rPr>
              <a:t>persönlich</a:t>
            </a:r>
            <a:r>
              <a:rPr lang="en-GB" sz="2800" b="1" dirty="0" smtClean="0">
                <a:ea typeface="MS PGothic" pitchFamily="34" charset="-128"/>
              </a:rPr>
              <a:t>! </a:t>
            </a:r>
          </a:p>
          <a:p>
            <a:pPr>
              <a:buFont typeface="Wingdings" pitchFamily="2" charset="2"/>
              <a:buChar char="Ø"/>
              <a:defRPr/>
            </a:pPr>
            <a:endParaRPr lang="en-GB" dirty="0" smtClean="0">
              <a:ea typeface="MS PGothic" pitchFamily="34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GB" dirty="0" smtClean="0">
              <a:ea typeface="MS PGothic" pitchFamily="34" charset="-128"/>
            </a:endParaRPr>
          </a:p>
          <a:p>
            <a:pPr>
              <a:buFont typeface="Wingdings" pitchFamily="2" charset="2"/>
              <a:buChar char="ü"/>
              <a:defRPr/>
            </a:pPr>
            <a:endParaRPr lang="en-GB" dirty="0">
              <a:ea typeface="MS PGothic" pitchFamily="34" charset="-128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0213" y="2474913"/>
            <a:ext cx="1017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213" y="1371600"/>
            <a:ext cx="8739187" cy="47545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2400" b="1" u="sng" dirty="0" smtClean="0">
                <a:ea typeface="MS PGothic" pitchFamily="34" charset="-128"/>
              </a:rPr>
              <a:t>DIE HOCHS HABEN DIE TIEFS ÜBERWOGEN – DAS KANNST DU DIR NICHT VORSTELLEN</a:t>
            </a:r>
            <a:r>
              <a:rPr lang="en-GB" sz="2400" b="1" dirty="0" smtClean="0">
                <a:ea typeface="MS PGothic" pitchFamily="34" charset="-128"/>
              </a:rPr>
              <a:t>!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2400" b="1" dirty="0" err="1" smtClean="0">
                <a:ea typeface="MS PGothic" pitchFamily="34" charset="-128"/>
              </a:rPr>
              <a:t>Glücklicher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als</a:t>
            </a:r>
            <a:r>
              <a:rPr lang="en-GB" sz="2400" b="1" dirty="0" smtClean="0">
                <a:ea typeface="MS PGothic" pitchFamily="34" charset="-128"/>
              </a:rPr>
              <a:t> je </a:t>
            </a:r>
            <a:r>
              <a:rPr lang="en-GB" sz="2400" b="1" dirty="0" err="1" smtClean="0">
                <a:ea typeface="MS PGothic" pitchFamily="34" charset="-128"/>
              </a:rPr>
              <a:t>zuvor</a:t>
            </a:r>
            <a:r>
              <a:rPr lang="en-GB" sz="2400" b="1" dirty="0" smtClean="0">
                <a:ea typeface="MS PGothic" pitchFamily="34" charset="-128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2400" b="1" dirty="0" err="1" smtClean="0">
                <a:ea typeface="MS PGothic" pitchFamily="34" charset="-128"/>
              </a:rPr>
              <a:t>Anderen</a:t>
            </a:r>
            <a:r>
              <a:rPr lang="en-GB" sz="2400" b="1" dirty="0" smtClean="0">
                <a:ea typeface="MS PGothic" pitchFamily="34" charset="-128"/>
              </a:rPr>
              <a:t> Menschen </a:t>
            </a:r>
            <a:r>
              <a:rPr lang="en-GB" sz="2400" b="1" dirty="0" err="1" smtClean="0">
                <a:ea typeface="MS PGothic" pitchFamily="34" charset="-128"/>
              </a:rPr>
              <a:t>helfen</a:t>
            </a:r>
            <a:r>
              <a:rPr lang="en-GB" sz="2400" b="1" dirty="0" smtClean="0">
                <a:ea typeface="MS PGothic" pitchFamily="34" charset="-128"/>
              </a:rPr>
              <a:t>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GB" sz="2400" b="1" dirty="0" err="1" smtClean="0">
                <a:ea typeface="MS PGothic" pitchFamily="34" charset="-128"/>
              </a:rPr>
              <a:t>Wurde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mehr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als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ich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mir</a:t>
            </a:r>
            <a:r>
              <a:rPr lang="en-GB" sz="2400" b="1" dirty="0" smtClean="0">
                <a:ea typeface="MS PGothic" pitchFamily="34" charset="-128"/>
              </a:rPr>
              <a:t> je </a:t>
            </a:r>
            <a:r>
              <a:rPr lang="en-GB" sz="2400" b="1" dirty="0" err="1" smtClean="0">
                <a:ea typeface="MS PGothic" pitchFamily="34" charset="-128"/>
              </a:rPr>
              <a:t>vorgestellt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habe</a:t>
            </a:r>
            <a:endParaRPr lang="en-GB" sz="2400" b="1" dirty="0" smtClean="0">
              <a:ea typeface="MS PGothic" pitchFamily="34" charset="-128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GB" sz="2400" b="1" dirty="0" err="1" smtClean="0">
                <a:ea typeface="MS PGothic" pitchFamily="34" charset="-128"/>
              </a:rPr>
              <a:t>Habe</a:t>
            </a:r>
            <a:r>
              <a:rPr lang="en-GB" sz="2400" b="1" dirty="0" smtClean="0">
                <a:ea typeface="MS PGothic" pitchFamily="34" charset="-128"/>
              </a:rPr>
              <a:t> WUNDERVOLLE Menschen in </a:t>
            </a:r>
            <a:r>
              <a:rPr lang="en-GB" sz="2400" b="1" dirty="0" err="1" smtClean="0">
                <a:ea typeface="MS PGothic" pitchFamily="34" charset="-128"/>
              </a:rPr>
              <a:t>meinem</a:t>
            </a:r>
            <a:r>
              <a:rPr lang="en-GB" sz="2400" b="1" dirty="0" smtClean="0">
                <a:ea typeface="MS PGothic" pitchFamily="34" charset="-128"/>
              </a:rPr>
              <a:t> </a:t>
            </a:r>
            <a:r>
              <a:rPr lang="en-GB" sz="2400" b="1" dirty="0" err="1" smtClean="0">
                <a:ea typeface="MS PGothic" pitchFamily="34" charset="-128"/>
              </a:rPr>
              <a:t>Leben</a:t>
            </a:r>
            <a:r>
              <a:rPr lang="en-GB" sz="2400" b="1" dirty="0" smtClean="0">
                <a:ea typeface="MS PGothic" pitchFamily="34" charset="-128"/>
              </a:rPr>
              <a:t>! </a:t>
            </a:r>
            <a:endParaRPr lang="en-GB" sz="2400" b="1" dirty="0">
              <a:ea typeface="MS PGothic" pitchFamily="34" charset="-128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9400" y="43719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482917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60600"/>
            <a:ext cx="20193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829175"/>
            <a:ext cx="1835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STRATEGIEN ZUM ERFOLG</a:t>
            </a:r>
            <a:endParaRPr lang="en-GB" b="1" smtClean="0"/>
          </a:p>
        </p:txBody>
      </p:sp>
      <p:sp>
        <p:nvSpPr>
          <p:cNvPr id="4099" name="Content Placeholder 6"/>
          <p:cNvSpPr>
            <a:spLocks noGrp="1"/>
          </p:cNvSpPr>
          <p:nvPr>
            <p:ph sz="half" idx="1"/>
          </p:nvPr>
        </p:nvSpPr>
        <p:spPr>
          <a:xfrm>
            <a:off x="736600" y="1181100"/>
            <a:ext cx="8205788" cy="4945063"/>
          </a:xfrm>
        </p:spPr>
        <p:txBody>
          <a:bodyPr>
            <a:normAutofit fontScale="85000" lnSpcReduction="10000"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GB" sz="3800" b="1" u="sng" dirty="0" smtClean="0">
                <a:solidFill>
                  <a:srgbClr val="00CC00"/>
                </a:solidFill>
                <a:latin typeface="Cooper Black" pitchFamily="18" charset="0"/>
                <a:ea typeface="MS PGothic" pitchFamily="34" charset="-128"/>
              </a:rPr>
              <a:t>ES WIRD ERNST – HEUTE!!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GB" b="1" u="sng" dirty="0" smtClean="0">
                <a:ea typeface="MS PGothic" pitchFamily="34" charset="-128"/>
              </a:rPr>
              <a:t>SETZE DIR ZIELE - 7 KATEGORIEN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Finanziell</a:t>
            </a:r>
            <a:r>
              <a:rPr lang="en-GB" b="1" dirty="0" smtClean="0">
                <a:ea typeface="MS PGothic" pitchFamily="34" charset="-128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smtClean="0">
                <a:ea typeface="MS PGothic" pitchFamily="34" charset="-128"/>
              </a:rPr>
              <a:t>Business &amp; </a:t>
            </a:r>
            <a:r>
              <a:rPr lang="en-GB" b="1" dirty="0" err="1" smtClean="0">
                <a:ea typeface="MS PGothic" pitchFamily="34" charset="-128"/>
              </a:rPr>
              <a:t>Karriere</a:t>
            </a:r>
            <a:r>
              <a:rPr lang="en-GB" b="1" dirty="0" smtClean="0">
                <a:ea typeface="MS PGothic" pitchFamily="34" charset="-128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Spaß</a:t>
            </a:r>
            <a:r>
              <a:rPr lang="en-GB" b="1" dirty="0" smtClean="0">
                <a:ea typeface="MS PGothic" pitchFamily="34" charset="-128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Gesundheit</a:t>
            </a:r>
            <a:r>
              <a:rPr lang="en-GB" b="1" dirty="0" smtClean="0">
                <a:ea typeface="MS PGothic" pitchFamily="34" charset="-128"/>
              </a:rPr>
              <a:t> &amp; Fitness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Beziehungen</a:t>
            </a:r>
            <a:r>
              <a:rPr lang="en-GB" b="1" dirty="0" smtClean="0">
                <a:ea typeface="MS PGothic" pitchFamily="34" charset="-128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Persönlich</a:t>
            </a:r>
            <a:r>
              <a:rPr lang="en-GB" b="1" dirty="0" smtClean="0">
                <a:ea typeface="MS PGothic" pitchFamily="34" charset="-128"/>
              </a:rPr>
              <a:t>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b="1" dirty="0" err="1" smtClean="0">
                <a:ea typeface="MS PGothic" pitchFamily="34" charset="-128"/>
              </a:rPr>
              <a:t>Hinterlassenschaft</a:t>
            </a:r>
            <a:r>
              <a:rPr lang="en-GB" b="1" dirty="0" smtClean="0">
                <a:ea typeface="MS PGothic" pitchFamily="34" charset="-128"/>
              </a:rPr>
              <a:t>                            … </a:t>
            </a:r>
            <a:r>
              <a:rPr lang="en-GB" b="1" dirty="0" err="1" smtClean="0">
                <a:ea typeface="MS PGothic" pitchFamily="34" charset="-128"/>
              </a:rPr>
              <a:t>schreibe</a:t>
            </a:r>
            <a:r>
              <a:rPr lang="en-GB" b="1" dirty="0" smtClean="0">
                <a:ea typeface="MS PGothic" pitchFamily="34" charset="-128"/>
              </a:rPr>
              <a:t> </a:t>
            </a:r>
            <a:r>
              <a:rPr lang="en-GB" b="1" dirty="0" err="1" smtClean="0">
                <a:ea typeface="MS PGothic" pitchFamily="34" charset="-128"/>
              </a:rPr>
              <a:t>mit</a:t>
            </a:r>
            <a:r>
              <a:rPr lang="en-GB" b="1" dirty="0" smtClean="0">
                <a:ea typeface="MS PGothic" pitchFamily="34" charset="-128"/>
              </a:rPr>
              <a:t>!</a:t>
            </a:r>
          </a:p>
          <a:p>
            <a:pPr>
              <a:buFont typeface="Arial" pitchFamily="34" charset="0"/>
              <a:buNone/>
              <a:defRPr/>
            </a:pPr>
            <a:endParaRPr lang="en-GB" dirty="0">
              <a:ea typeface="MS PGothic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L-UN_Crp_NonPhoto_10x7_p2">
  <a:themeElements>
    <a:clrScheme name="NBL_UN_Crp_NonPhoto_10x7 2">
      <a:dk1>
        <a:srgbClr val="000000"/>
      </a:dk1>
      <a:lt1>
        <a:srgbClr val="FFFFFF"/>
      </a:lt1>
      <a:dk2>
        <a:srgbClr val="77B800"/>
      </a:dk2>
      <a:lt2>
        <a:srgbClr val="EEECE1"/>
      </a:lt2>
      <a:accent1>
        <a:srgbClr val="FFA200"/>
      </a:accent1>
      <a:accent2>
        <a:srgbClr val="8F8F8F"/>
      </a:accent2>
      <a:accent3>
        <a:srgbClr val="FFFFFF"/>
      </a:accent3>
      <a:accent4>
        <a:srgbClr val="000000"/>
      </a:accent4>
      <a:accent5>
        <a:srgbClr val="FFCEAA"/>
      </a:accent5>
      <a:accent6>
        <a:srgbClr val="818181"/>
      </a:accent6>
      <a:hlink>
        <a:srgbClr val="990099"/>
      </a:hlink>
      <a:folHlink>
        <a:srgbClr val="CC0000"/>
      </a:folHlink>
    </a:clrScheme>
    <a:fontScheme name="NBL_UN_Crp_NonPhoto_10x7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BL_UN_Crp_NonPhoto_10x7 1">
        <a:dk1>
          <a:srgbClr val="000000"/>
        </a:dk1>
        <a:lt1>
          <a:srgbClr val="FFFFFF"/>
        </a:lt1>
        <a:dk2>
          <a:srgbClr val="417630"/>
        </a:dk2>
        <a:lt2>
          <a:srgbClr val="EEECE1"/>
        </a:lt2>
        <a:accent1>
          <a:srgbClr val="77B800"/>
        </a:accent1>
        <a:accent2>
          <a:srgbClr val="FFA200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E79200"/>
        </a:accent6>
        <a:hlink>
          <a:srgbClr val="C8C8C8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L_UN_Crp_NonPhoto_10x7 2">
        <a:dk1>
          <a:srgbClr val="000000"/>
        </a:dk1>
        <a:lt1>
          <a:srgbClr val="FFFFFF"/>
        </a:lt1>
        <a:dk2>
          <a:srgbClr val="77B800"/>
        </a:dk2>
        <a:lt2>
          <a:srgbClr val="EEECE1"/>
        </a:lt2>
        <a:accent1>
          <a:srgbClr val="FFA200"/>
        </a:accent1>
        <a:accent2>
          <a:srgbClr val="8F8F8F"/>
        </a:accent2>
        <a:accent3>
          <a:srgbClr val="FFFFFF"/>
        </a:accent3>
        <a:accent4>
          <a:srgbClr val="000000"/>
        </a:accent4>
        <a:accent5>
          <a:srgbClr val="FFCEAA"/>
        </a:accent5>
        <a:accent6>
          <a:srgbClr val="818181"/>
        </a:accent6>
        <a:hlink>
          <a:srgbClr val="9900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27402</TotalTime>
  <Words>457</Words>
  <Application>Microsoft Office PowerPoint</Application>
  <PresentationFormat>A4 Paper (210x297 mm)</PresentationFormat>
  <Paragraphs>89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Lucida Grande</vt:lpstr>
      <vt:lpstr>ヒラギノ角ゴ Pro W3</vt:lpstr>
      <vt:lpstr>Arial</vt:lpstr>
      <vt:lpstr>ＭＳ Ｐゴシック</vt:lpstr>
      <vt:lpstr>Wingdings</vt:lpstr>
      <vt:lpstr>Cooper Black</vt:lpstr>
      <vt:lpstr>NBL-UN_Crp_NonPhoto_10x7_p2</vt:lpstr>
      <vt:lpstr>NBL-UN_Crp_NonPhoto_10x7_p2</vt:lpstr>
      <vt:lpstr>Folie 1</vt:lpstr>
      <vt:lpstr>Folie 2</vt:lpstr>
      <vt:lpstr>MEINE GESCHICHTE BISHER …</vt:lpstr>
      <vt:lpstr>STRATEGIEN ZUM ERFOLG</vt:lpstr>
      <vt:lpstr>STRATEGIEN ZUM ERFOLG</vt:lpstr>
      <vt:lpstr>STRATEGIEN ZUM ERFOLG</vt:lpstr>
      <vt:lpstr>STRATEGIEN ZUM ERFOLG</vt:lpstr>
      <vt:lpstr>STRATEGIEN ZUM ERFOLG</vt:lpstr>
      <vt:lpstr>STRATEGIEN ZUM ERFOLG</vt:lpstr>
      <vt:lpstr>STRATEGIEN ZUM ERFOLG</vt:lpstr>
      <vt:lpstr>STRATEGIEN ZUM ERFOLG</vt:lpstr>
      <vt:lpstr>STRATEGIEN ZUM ERFOLG</vt:lpstr>
      <vt:lpstr>STRATEGIEN ZUM ERFOLG</vt:lpstr>
      <vt:lpstr>ZUM SCHLUSS… </vt:lpstr>
    </vt:vector>
  </TitlesOfParts>
  <Company>Herbalife Employee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Administrator</cp:lastModifiedBy>
  <cp:revision>293</cp:revision>
  <cp:lastPrinted>2010-08-31T19:24:53Z</cp:lastPrinted>
  <dcterms:created xsi:type="dcterms:W3CDTF">2010-11-23T23:54:03Z</dcterms:created>
  <dcterms:modified xsi:type="dcterms:W3CDTF">2014-01-27T15:06:57Z</dcterms:modified>
</cp:coreProperties>
</file>