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90F11-5254-4FCF-B06E-0BACF5782A4B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1D2CE-4DF1-4456-A999-AE5BD135A20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115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</a:t>
            </a:fld>
            <a:endParaRPr lang="de-A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10</a:t>
            </a:fld>
            <a:endParaRPr lang="de-A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11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12</a:t>
            </a:fld>
            <a:endParaRPr lang="de-A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13</a:t>
            </a:fld>
            <a:endParaRPr lang="de-A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15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16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17</a:t>
            </a:fld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18</a:t>
            </a:fld>
            <a:endParaRPr lang="de-A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19</a:t>
            </a:fld>
            <a:endParaRPr lang="de-A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20</a:t>
            </a:fld>
            <a:endParaRPr lang="de-A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21</a:t>
            </a:fld>
            <a:endParaRPr lang="de-A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22</a:t>
            </a:fld>
            <a:endParaRPr lang="de-A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23</a:t>
            </a:fld>
            <a:endParaRPr lang="de-A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24</a:t>
            </a:fld>
            <a:endParaRPr lang="de-A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25</a:t>
            </a:fld>
            <a:endParaRPr lang="de-A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26</a:t>
            </a:fld>
            <a:endParaRPr lang="de-A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27</a:t>
            </a:fld>
            <a:endParaRPr lang="de-A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3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4</a:t>
            </a:fld>
            <a:endParaRPr lang="de-A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7</a:t>
            </a:fld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8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9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949638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544614"/>
      </p:ext>
    </p:extLst>
  </p:cSld>
  <p:clrMapOvr>
    <a:masterClrMapping/>
  </p:clrMapOvr>
  <p:transition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418738"/>
      </p:ext>
    </p:extLst>
  </p:cSld>
  <p:clrMapOvr>
    <a:masterClrMapping/>
  </p:clrMapOvr>
  <p:transition advTm="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94111"/>
      </p:ext>
    </p:extLst>
  </p:cSld>
  <p:clrMapOvr>
    <a:masterClrMapping/>
  </p:clrMapOvr>
  <p:transition advTm="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499061"/>
      </p:ext>
    </p:extLst>
  </p:cSld>
  <p:clrMapOvr>
    <a:masterClrMapping/>
  </p:clrMapOvr>
  <p:transition advTm="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600436"/>
      </p:ext>
    </p:extLst>
  </p:cSld>
  <p:clrMapOvr>
    <a:masterClrMapping/>
  </p:clrMapOvr>
  <p:transition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903794"/>
      </p:ext>
    </p:extLst>
  </p:cSld>
  <p:clrMapOvr>
    <a:masterClrMapping/>
  </p:clrMapOvr>
  <p:transition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617855"/>
      </p:ext>
    </p:extLst>
  </p:cSld>
  <p:clrMapOvr>
    <a:masterClrMapping/>
  </p:clrMapOvr>
  <p:transition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446984"/>
      </p:ext>
    </p:extLst>
  </p:cSld>
  <p:clrMapOvr>
    <a:masterClrMapping/>
  </p:clrMapOvr>
  <p:transition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278028"/>
      </p:ext>
    </p:extLst>
  </p:cSld>
  <p:clrMapOvr>
    <a:masterClrMapping/>
  </p:clrMapOvr>
  <p:transition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764467"/>
      </p:ext>
    </p:extLst>
  </p:cSld>
  <p:clrMapOvr>
    <a:masterClrMapping/>
  </p:clrMapOvr>
  <p:transition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365423"/>
      </p:ext>
    </p:extLst>
  </p:cSld>
  <p:clrMapOvr>
    <a:masterClrMapping/>
  </p:clrMapOvr>
  <p:transition advTm="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175709"/>
      </p:ext>
    </p:extLst>
  </p:cSld>
  <p:clrMapOvr>
    <a:masterClrMapping/>
  </p:clrMapOvr>
  <p:transition advTm="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584106"/>
      </p:ext>
    </p:extLst>
  </p:cSld>
  <p:clrMapOvr>
    <a:masterClrMapping/>
  </p:clrMapOvr>
  <p:transition advTm="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471282"/>
      </p:ext>
    </p:extLst>
  </p:cSld>
  <p:clrMapOvr>
    <a:masterClrMapping/>
  </p:clrMapOvr>
  <p:transition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275505"/>
      </p:ext>
    </p:extLst>
  </p:cSld>
  <p:clrMapOvr>
    <a:masterClrMapping/>
  </p:clrMapOvr>
  <p:transition advTm="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032613"/>
      </p:ext>
    </p:extLst>
  </p:cSld>
  <p:clrMapOvr>
    <a:masterClrMapping/>
  </p:clrMapOvr>
  <p:transition advTm="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612816"/>
      </p:ext>
    </p:extLst>
  </p:cSld>
  <p:clrMapOvr>
    <a:masterClrMapping/>
  </p:clrMapOvr>
  <p:transition advTm="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349159"/>
      </p:ext>
    </p:extLst>
  </p:cSld>
  <p:clrMapOvr>
    <a:masterClrMapping/>
  </p:clrMapOvr>
  <p:transition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7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634029"/>
      </p:ext>
    </p:extLst>
  </p:cSld>
  <p:clrMapOvr>
    <a:masterClrMapping/>
  </p:clrMapOvr>
  <p:transition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74796"/>
      </p:ext>
    </p:extLst>
  </p:cSld>
  <p:clrMapOvr>
    <a:masterClrMapping/>
  </p:clrMapOvr>
  <p:transition advTm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164329"/>
      </p:ext>
    </p:extLst>
  </p:cSld>
  <p:clrMapOvr>
    <a:masterClrMapping/>
  </p:clrMapOvr>
  <p:transition advTm="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93265"/>
      </p:ext>
    </p:extLst>
  </p:cSld>
  <p:clrMapOvr>
    <a:masterClrMapping/>
  </p:clrMapOvr>
  <p:transition advTm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868465"/>
      </p:ext>
    </p:extLst>
  </p:cSld>
  <p:clrMapOvr>
    <a:masterClrMapping/>
  </p:clrMapOvr>
  <p:transition advTm="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842629"/>
      </p:ext>
    </p:extLst>
  </p:cSld>
  <p:clrMapOvr>
    <a:masterClrMapping/>
  </p:clrMapOvr>
  <p:transition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507316"/>
      </p:ext>
    </p:extLst>
  </p:cSld>
  <p:clrMapOvr>
    <a:masterClrMapping/>
  </p:clrMapOvr>
  <p:transition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779393"/>
      </p:ext>
    </p:extLst>
  </p:cSld>
  <p:clrMapOvr>
    <a:masterClrMapping/>
  </p:clrMapOvr>
  <p:transition advTm="2000"/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Bildschirmpräsentation (4:3)</PresentationFormat>
  <Paragraphs>27</Paragraphs>
  <Slides>27</Slides>
  <Notes>27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Frost-RL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Wolfgang</dc:creator>
  <cp:lastModifiedBy>Fredi Jahnig</cp:lastModifiedBy>
  <cp:revision>4</cp:revision>
  <dcterms:created xsi:type="dcterms:W3CDTF">2013-06-08T11:57:46Z</dcterms:created>
  <dcterms:modified xsi:type="dcterms:W3CDTF">2013-06-11T09:29:07Z</dcterms:modified>
</cp:coreProperties>
</file>