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90F11-5254-4FCF-B06E-0BACF5782A4B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1D2CE-4DF1-4456-A999-AE5BD135A20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115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</a:t>
            </a:fld>
            <a:endParaRPr lang="de-A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11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12</a:t>
            </a:fld>
            <a:endParaRPr lang="de-A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13</a:t>
            </a:fld>
            <a:endParaRPr lang="de-A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15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16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21</a:t>
            </a:fld>
            <a:endParaRPr lang="de-A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22</a:t>
            </a:fld>
            <a:endParaRPr lang="de-A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24</a:t>
            </a:fld>
            <a:endParaRPr lang="de-A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25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3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8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1D2CE-4DF1-4456-A999-AE5BD135A20F}" type="slidenum">
              <a:rPr lang="de-AT" smtClean="0"/>
              <a:t>9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D4722-6011-468B-95E8-E936B5CF4114}" type="datetimeFigureOut">
              <a:rPr lang="de-AT" smtClean="0"/>
              <a:t>11.06.2013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EDBB-F996-481F-9DAC-87D4CB19081B}" type="slidenum">
              <a:rPr lang="de-AT" smtClean="0"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7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8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8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8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8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8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8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9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9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9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2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1201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Bildschirmpräsentation (4:3)</PresentationFormat>
  <Paragraphs>25</Paragraphs>
  <Slides>25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Frost-RL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</dc:creator>
  <cp:lastModifiedBy>Fredi Jahnig</cp:lastModifiedBy>
  <cp:revision>3</cp:revision>
  <dcterms:created xsi:type="dcterms:W3CDTF">2013-06-08T11:57:46Z</dcterms:created>
  <dcterms:modified xsi:type="dcterms:W3CDTF">2013-06-11T09:28:46Z</dcterms:modified>
</cp:coreProperties>
</file>