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3" r:id="rId2"/>
  </p:sldMasterIdLst>
  <p:notesMasterIdLst>
    <p:notesMasterId r:id="rId26"/>
  </p:notesMasterIdLst>
  <p:handoutMasterIdLst>
    <p:handoutMasterId r:id="rId27"/>
  </p:handoutMasterIdLst>
  <p:sldIdLst>
    <p:sldId id="422" r:id="rId3"/>
    <p:sldId id="575" r:id="rId4"/>
    <p:sldId id="576" r:id="rId5"/>
    <p:sldId id="577" r:id="rId6"/>
    <p:sldId id="578" r:id="rId7"/>
    <p:sldId id="579" r:id="rId8"/>
    <p:sldId id="580" r:id="rId9"/>
    <p:sldId id="581" r:id="rId10"/>
    <p:sldId id="582" r:id="rId11"/>
    <p:sldId id="583" r:id="rId12"/>
    <p:sldId id="584" r:id="rId13"/>
    <p:sldId id="585" r:id="rId14"/>
    <p:sldId id="498" r:id="rId15"/>
    <p:sldId id="566" r:id="rId16"/>
    <p:sldId id="567" r:id="rId17"/>
    <p:sldId id="569" r:id="rId18"/>
    <p:sldId id="570" r:id="rId19"/>
    <p:sldId id="572" r:id="rId20"/>
    <p:sldId id="571" r:id="rId21"/>
    <p:sldId id="573" r:id="rId22"/>
    <p:sldId id="586" r:id="rId23"/>
    <p:sldId id="587" r:id="rId24"/>
    <p:sldId id="589" r:id="rId25"/>
  </p:sldIdLst>
  <p:sldSz cx="9144000" cy="6858000" type="screen4x3"/>
  <p:notesSz cx="6669088" cy="9926638"/>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8000"/>
    <a:srgbClr val="0000FF"/>
    <a:srgbClr val="C0C0C0"/>
    <a:srgbClr val="FF5050"/>
    <a:srgbClr val="3366FF"/>
    <a:srgbClr val="FFFF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5" autoAdjust="0"/>
    <p:restoredTop sz="99484" autoAdjust="0"/>
  </p:normalViewPr>
  <p:slideViewPr>
    <p:cSldViewPr snapToGrid="0">
      <p:cViewPr varScale="1">
        <p:scale>
          <a:sx n="64" d="100"/>
          <a:sy n="64" d="100"/>
        </p:scale>
        <p:origin x="-139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44387" name="Rectangle 3"/>
          <p:cNvSpPr>
            <a:spLocks noGrp="1" noChangeArrowheads="1"/>
          </p:cNvSpPr>
          <p:nvPr>
            <p:ph type="dt" sz="quarter" idx="1"/>
          </p:nvPr>
        </p:nvSpPr>
        <p:spPr bwMode="auto">
          <a:xfrm>
            <a:off x="3776663" y="0"/>
            <a:ext cx="2890837"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4388" name="Rectangle 4"/>
          <p:cNvSpPr>
            <a:spLocks noGrp="1" noChangeArrowheads="1"/>
          </p:cNvSpPr>
          <p:nvPr>
            <p:ph type="ftr" sz="quarter" idx="2"/>
          </p:nvPr>
        </p:nvSpPr>
        <p:spPr bwMode="auto">
          <a:xfrm>
            <a:off x="0" y="9428163"/>
            <a:ext cx="2890838"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44389" name="Rectangle 5"/>
          <p:cNvSpPr>
            <a:spLocks noGrp="1" noChangeArrowheads="1"/>
          </p:cNvSpPr>
          <p:nvPr>
            <p:ph type="sldNum" sz="quarter" idx="3"/>
          </p:nvPr>
        </p:nvSpPr>
        <p:spPr bwMode="auto">
          <a:xfrm>
            <a:off x="3776663" y="9428163"/>
            <a:ext cx="2890837"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318D485-40E0-4E6B-AFA7-F83B7D62B63E}"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776663" y="0"/>
            <a:ext cx="2890837"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7652" name="Rectangle 4"/>
          <p:cNvSpPr>
            <a:spLocks noRot="1" noChangeArrowheads="1" noTextEdit="1"/>
          </p:cNvSpPr>
          <p:nvPr>
            <p:ph type="sldImg" idx="2"/>
          </p:nvPr>
        </p:nvSpPr>
        <p:spPr bwMode="auto">
          <a:xfrm>
            <a:off x="857250" y="744538"/>
            <a:ext cx="4962525" cy="37211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66750" y="4713288"/>
            <a:ext cx="5335588" cy="4468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428163"/>
            <a:ext cx="2890838"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776663" y="9428163"/>
            <a:ext cx="2890837"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F56116D-8A0D-4B86-B18E-63709AB83CB8}"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3961B18B-EBC4-41A4-9C59-38E5075CDE76}" type="slidenum">
              <a:rPr lang="en-US" smtClean="0"/>
              <a:pPr/>
              <a:t>1</a:t>
            </a:fld>
            <a:endParaRPr 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0D9C62F-462A-498E-B7E1-825AAED02E6F}" type="slidenum">
              <a:rPr lang="en-US" smtClean="0"/>
              <a:pPr/>
              <a:t>12</a:t>
            </a:fld>
            <a:endParaRPr 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311EC7E1-FF01-4BE7-9C15-EF0D4BD77683}" type="slidenum">
              <a:rPr lang="en-US" smtClean="0"/>
              <a:pPr/>
              <a:t>23</a:t>
            </a:fld>
            <a:endParaRPr 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b="1" i="1" smtClean="0"/>
              <a:t> - This is a Financial Opportunity theme title slide. Please use the above guidelines to insert presentation title and other information as needed. </a:t>
            </a:r>
          </a:p>
          <a:p>
            <a:pPr eaLnBrk="1" hangingPunct="1"/>
            <a:r>
              <a:rPr lang="en-US" b="1" i="1" smtClean="0"/>
              <a:t>- If you do not wish to use this layout, right-click on the slide in the left-hand view panel and select “Delete Slide” or “Hide Slide”. </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BF56116D-8A0D-4B86-B18E-63709AB83CB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4" descr="Herbalife Logo_White.eps"/>
          <p:cNvPicPr>
            <a:picLocks noChangeAspect="1"/>
          </p:cNvPicPr>
          <p:nvPr/>
        </p:nvPicPr>
        <p:blipFill>
          <a:blip r:embed="rId2" cstate="print"/>
          <a:srcRect/>
          <a:stretch>
            <a:fillRect/>
          </a:stretch>
        </p:blipFill>
        <p:spPr bwMode="auto">
          <a:xfrm>
            <a:off x="336550" y="6516688"/>
            <a:ext cx="1662113" cy="266700"/>
          </a:xfrm>
          <a:prstGeom prst="rect">
            <a:avLst/>
          </a:prstGeom>
          <a:noFill/>
          <a:ln w="9525">
            <a:noFill/>
            <a:miter lim="800000"/>
            <a:headEnd/>
            <a:tailEnd/>
          </a:ln>
        </p:spPr>
      </p:pic>
      <p:pic>
        <p:nvPicPr>
          <p:cNvPr id="5" name="Picture 12" descr="Herbalife Logo_376.eps"/>
          <p:cNvPicPr>
            <a:picLocks noChangeAspect="1"/>
          </p:cNvPicPr>
          <p:nvPr userDrawn="1"/>
        </p:nvPicPr>
        <p:blipFill>
          <a:blip r:embed="rId3" cstate="print"/>
          <a:srcRect/>
          <a:stretch>
            <a:fillRect/>
          </a:stretch>
        </p:blipFill>
        <p:spPr bwMode="auto">
          <a:xfrm>
            <a:off x="6254750" y="6146800"/>
            <a:ext cx="2439988" cy="395288"/>
          </a:xfrm>
          <a:prstGeom prst="rect">
            <a:avLst/>
          </a:prstGeom>
          <a:noFill/>
          <a:ln w="9525">
            <a:noFill/>
            <a:miter lim="800000"/>
            <a:headEnd/>
            <a:tailEnd/>
          </a:ln>
        </p:spPr>
      </p:pic>
      <p:grpSp>
        <p:nvGrpSpPr>
          <p:cNvPr id="6" name="Rectangle 10"/>
          <p:cNvGrpSpPr>
            <a:grpSpLocks/>
          </p:cNvGrpSpPr>
          <p:nvPr userDrawn="1"/>
        </p:nvGrpSpPr>
        <p:grpSpPr bwMode="auto">
          <a:xfrm>
            <a:off x="0" y="0"/>
            <a:ext cx="1247775" cy="1801813"/>
            <a:chOff x="-4" y="-4"/>
            <a:chExt cx="814" cy="1141"/>
          </a:xfrm>
        </p:grpSpPr>
        <p:pic>
          <p:nvPicPr>
            <p:cNvPr id="7" name="Rectangle 10"/>
            <p:cNvPicPr>
              <a:picLocks noChangeArrowheads="1"/>
            </p:cNvPicPr>
            <p:nvPr/>
          </p:nvPicPr>
          <p:blipFill>
            <a:blip r:embed="rId4" cstate="print"/>
            <a:srcRect/>
            <a:stretch>
              <a:fillRect/>
            </a:stretch>
          </p:blipFill>
          <p:spPr bwMode="auto">
            <a:xfrm>
              <a:off x="-4" y="-4"/>
              <a:ext cx="814" cy="1141"/>
            </a:xfrm>
            <a:prstGeom prst="rect">
              <a:avLst/>
            </a:prstGeom>
            <a:solidFill>
              <a:schemeClr val="tx2"/>
            </a:solidFill>
            <a:ln w="9525">
              <a:noFill/>
              <a:miter lim="800000"/>
              <a:headEnd/>
              <a:tailEnd/>
            </a:ln>
          </p:spPr>
        </p:pic>
        <p:sp>
          <p:nvSpPr>
            <p:cNvPr id="8" name="Text Box 8"/>
            <p:cNvSpPr txBox="1">
              <a:spLocks noChangeArrowheads="1"/>
            </p:cNvSpPr>
            <p:nvPr/>
          </p:nvSpPr>
          <p:spPr bwMode="auto">
            <a:xfrm>
              <a:off x="0" y="-2"/>
              <a:ext cx="806" cy="113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defRPr/>
              </a:pPr>
              <a:endParaRPr lang="de-DE" sz="1800" smtClean="0">
                <a:solidFill>
                  <a:srgbClr val="FFFFFF"/>
                </a:solidFill>
                <a:latin typeface="Calibri" pitchFamily="34" charset="0"/>
                <a:ea typeface="ＭＳ Ｐゴシック" pitchFamily="84" charset="-128"/>
              </a:endParaRPr>
            </a:p>
          </p:txBody>
        </p:sp>
      </p:grpSp>
      <p:sp>
        <p:nvSpPr>
          <p:cNvPr id="9" name="Rectangle 11"/>
          <p:cNvSpPr>
            <a:spLocks noChangeArrowheads="1"/>
          </p:cNvSpPr>
          <p:nvPr userDrawn="1"/>
        </p:nvSpPr>
        <p:spPr bwMode="auto">
          <a:xfrm>
            <a:off x="8023225" y="0"/>
            <a:ext cx="1120775" cy="1800225"/>
          </a:xfrm>
          <a:prstGeom prst="rect">
            <a:avLst/>
          </a:prstGeom>
          <a:solidFill>
            <a:schemeClr val="accent1"/>
          </a:solidFill>
          <a:ln w="25400">
            <a:noFill/>
            <a:miter lim="800000"/>
            <a:headEnd/>
            <a:tailEnd/>
          </a:ln>
        </p:spPr>
        <p:txBody>
          <a:bodyPr anchor="ctr"/>
          <a:lstStyle/>
          <a:p>
            <a:pPr algn="ctr" defTabSz="457200"/>
            <a:endParaRPr lang="de-DE" sz="1800">
              <a:solidFill>
                <a:srgbClr val="FFFFFF"/>
              </a:solidFill>
              <a:latin typeface="Calibri" pitchFamily="34" charset="0"/>
              <a:ea typeface="ＭＳ Ｐゴシック" pitchFamily="34" charset="-128"/>
            </a:endParaRPr>
          </a:p>
        </p:txBody>
      </p:sp>
      <p:pic>
        <p:nvPicPr>
          <p:cNvPr id="10" name="Picture 14" descr="Herbalife Icon_White.eps"/>
          <p:cNvPicPr>
            <a:picLocks noChangeAspect="1"/>
          </p:cNvPicPr>
          <p:nvPr userDrawn="1"/>
        </p:nvPicPr>
        <p:blipFill>
          <a:blip r:embed="rId5" cstate="print"/>
          <a:srcRect/>
          <a:stretch>
            <a:fillRect/>
          </a:stretch>
        </p:blipFill>
        <p:spPr bwMode="auto">
          <a:xfrm>
            <a:off x="325438" y="554038"/>
            <a:ext cx="698500" cy="698500"/>
          </a:xfrm>
          <a:prstGeom prst="rect">
            <a:avLst/>
          </a:prstGeom>
          <a:noFill/>
          <a:ln w="9525">
            <a:noFill/>
            <a:miter lim="800000"/>
            <a:headEnd/>
            <a:tailEnd/>
          </a:ln>
        </p:spPr>
      </p:pic>
      <p:sp>
        <p:nvSpPr>
          <p:cNvPr id="11" name="Line 11"/>
          <p:cNvSpPr>
            <a:spLocks noChangeShapeType="1"/>
          </p:cNvSpPr>
          <p:nvPr userDrawn="1"/>
        </p:nvSpPr>
        <p:spPr bwMode="auto">
          <a:xfrm>
            <a:off x="1266825" y="4506913"/>
            <a:ext cx="7877175" cy="0"/>
          </a:xfrm>
          <a:prstGeom prst="line">
            <a:avLst/>
          </a:prstGeom>
          <a:noFill/>
          <a:ln w="19050">
            <a:solidFill>
              <a:schemeClr val="accent1"/>
            </a:solidFill>
            <a:round/>
            <a:headEnd/>
            <a:tailEnd/>
          </a:ln>
          <a:effectLst/>
        </p:spPr>
        <p:txBody>
          <a:bodyPr/>
          <a:lstStyle/>
          <a:p>
            <a:endParaRPr lang="de-AT"/>
          </a:p>
        </p:txBody>
      </p:sp>
      <p:pic>
        <p:nvPicPr>
          <p:cNvPr id="12" name="Picture 12"/>
          <p:cNvPicPr>
            <a:picLocks noChangeAspect="1" noChangeArrowheads="1"/>
          </p:cNvPicPr>
          <p:nvPr userDrawn="1"/>
        </p:nvPicPr>
        <p:blipFill>
          <a:blip r:embed="rId6" cstate="print"/>
          <a:srcRect/>
          <a:stretch>
            <a:fillRect/>
          </a:stretch>
        </p:blipFill>
        <p:spPr bwMode="auto">
          <a:xfrm>
            <a:off x="1277938" y="0"/>
            <a:ext cx="2222500" cy="1798638"/>
          </a:xfrm>
          <a:prstGeom prst="rect">
            <a:avLst/>
          </a:prstGeom>
          <a:noFill/>
          <a:ln w="9525">
            <a:noFill/>
            <a:miter lim="800000"/>
            <a:headEnd/>
            <a:tailEnd/>
          </a:ln>
          <a:effectLst/>
        </p:spPr>
      </p:pic>
      <p:pic>
        <p:nvPicPr>
          <p:cNvPr id="13" name="Picture 14"/>
          <p:cNvPicPr>
            <a:picLocks noChangeAspect="1" noChangeArrowheads="1"/>
          </p:cNvPicPr>
          <p:nvPr userDrawn="1"/>
        </p:nvPicPr>
        <p:blipFill>
          <a:blip r:embed="rId7" cstate="print"/>
          <a:srcRect/>
          <a:stretch>
            <a:fillRect/>
          </a:stretch>
        </p:blipFill>
        <p:spPr bwMode="auto">
          <a:xfrm>
            <a:off x="3529013" y="0"/>
            <a:ext cx="2222500" cy="1798638"/>
          </a:xfrm>
          <a:prstGeom prst="rect">
            <a:avLst/>
          </a:prstGeom>
          <a:noFill/>
          <a:ln w="9525">
            <a:noFill/>
            <a:miter lim="800000"/>
            <a:headEnd/>
            <a:tailEnd/>
          </a:ln>
          <a:effectLst/>
        </p:spPr>
      </p:pic>
      <p:pic>
        <p:nvPicPr>
          <p:cNvPr id="14" name="Picture 15" descr="klein PPP"/>
          <p:cNvPicPr>
            <a:picLocks noChangeArrowheads="1"/>
          </p:cNvPicPr>
          <p:nvPr userDrawn="1"/>
        </p:nvPicPr>
        <p:blipFill>
          <a:blip r:embed="rId8" cstate="print"/>
          <a:srcRect/>
          <a:stretch>
            <a:fillRect/>
          </a:stretch>
        </p:blipFill>
        <p:spPr bwMode="auto">
          <a:xfrm>
            <a:off x="5788025" y="0"/>
            <a:ext cx="2193925" cy="1809750"/>
          </a:xfrm>
          <a:prstGeom prst="rect">
            <a:avLst/>
          </a:prstGeom>
          <a:noFill/>
          <a:ln w="9525">
            <a:noFill/>
            <a:miter lim="800000"/>
            <a:headEnd/>
            <a:tailEnd/>
          </a:ln>
        </p:spPr>
      </p:pic>
      <p:sp>
        <p:nvSpPr>
          <p:cNvPr id="15363" name="Title Placeholder 1"/>
          <p:cNvSpPr>
            <a:spLocks noGrp="1"/>
          </p:cNvSpPr>
          <p:nvPr>
            <p:ph type="ctrTitle"/>
          </p:nvPr>
        </p:nvSpPr>
        <p:spPr>
          <a:xfrm>
            <a:off x="1184275" y="2197100"/>
            <a:ext cx="7185025" cy="2162175"/>
          </a:xfrm>
        </p:spPr>
        <p:txBody>
          <a:bodyPr/>
          <a:lstStyle>
            <a:lvl1pPr>
              <a:lnSpc>
                <a:spcPct val="90000"/>
              </a:lnSpc>
              <a:defRPr sz="4000"/>
            </a:lvl1pPr>
          </a:lstStyle>
          <a:p>
            <a:pPr lvl="0"/>
            <a:r>
              <a:rPr lang="en-US" noProof="0" smtClean="0"/>
              <a:t>Click to edit Master title style</a:t>
            </a:r>
          </a:p>
        </p:txBody>
      </p:sp>
      <p:sp>
        <p:nvSpPr>
          <p:cNvPr id="15364" name="Text Placeholder 2"/>
          <p:cNvSpPr>
            <a:spLocks noGrp="1"/>
          </p:cNvSpPr>
          <p:nvPr>
            <p:ph type="subTitle" idx="1"/>
          </p:nvPr>
        </p:nvSpPr>
        <p:spPr>
          <a:xfrm>
            <a:off x="1182688" y="4645025"/>
            <a:ext cx="7173912" cy="1347788"/>
          </a:xfrm>
        </p:spPr>
        <p:txBody>
          <a:bodyPr/>
          <a:lstStyle>
            <a:lvl1pPr marL="0" indent="0">
              <a:buFont typeface="Arial" charset="0"/>
              <a:buNone/>
              <a:defRPr>
                <a:solidFill>
                  <a:schemeClr val="accent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0538" y="274638"/>
            <a:ext cx="2030412"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49300" y="274638"/>
            <a:ext cx="5938838"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49300" y="1835150"/>
            <a:ext cx="3829050" cy="429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30750" y="1835150"/>
            <a:ext cx="3830638" cy="429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0538" y="274638"/>
            <a:ext cx="2030412"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49300" y="274638"/>
            <a:ext cx="5938838"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49300" y="1835150"/>
            <a:ext cx="3829050" cy="429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30750" y="1835150"/>
            <a:ext cx="3830638" cy="429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9.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6440488"/>
            <a:ext cx="9144000" cy="417512"/>
          </a:xfrm>
          <a:prstGeom prst="rect">
            <a:avLst/>
          </a:prstGeom>
          <a:solidFill>
            <a:schemeClr val="tx2"/>
          </a:solidFill>
          <a:ln w="25400">
            <a:noFill/>
            <a:miter lim="800000"/>
            <a:headEnd/>
            <a:tailEnd/>
          </a:ln>
        </p:spPr>
        <p:txBody>
          <a:bodyPr anchor="ctr"/>
          <a:lstStyle/>
          <a:p>
            <a:pPr algn="ctr" defTabSz="457200"/>
            <a:endParaRPr lang="de-DE" sz="1800">
              <a:solidFill>
                <a:srgbClr val="FFFFFF"/>
              </a:solidFill>
              <a:latin typeface="Calibri" pitchFamily="34" charset="0"/>
              <a:ea typeface="ＭＳ Ｐゴシック" pitchFamily="34" charset="-128"/>
            </a:endParaRPr>
          </a:p>
        </p:txBody>
      </p:sp>
      <p:sp>
        <p:nvSpPr>
          <p:cNvPr id="1027" name="Rectangle 3"/>
          <p:cNvSpPr>
            <a:spLocks noChangeArrowheads="1"/>
          </p:cNvSpPr>
          <p:nvPr/>
        </p:nvSpPr>
        <p:spPr bwMode="auto">
          <a:xfrm>
            <a:off x="7912100" y="6438900"/>
            <a:ext cx="1231900" cy="419100"/>
          </a:xfrm>
          <a:prstGeom prst="rect">
            <a:avLst/>
          </a:prstGeom>
          <a:solidFill>
            <a:schemeClr val="accent1"/>
          </a:solidFill>
          <a:ln w="9525">
            <a:noFill/>
            <a:miter lim="800000"/>
            <a:headEnd/>
            <a:tailEnd/>
          </a:ln>
        </p:spPr>
        <p:txBody>
          <a:bodyPr wrap="none" anchor="ctr"/>
          <a:lstStyle/>
          <a:p>
            <a:pPr algn="ctr"/>
            <a:fld id="{CC2D232A-45AB-416C-87BD-D4D8CD0A95E0}" type="slidenum">
              <a:rPr lang="en-US" sz="1400">
                <a:ea typeface="ＭＳ Ｐゴシック" pitchFamily="34" charset="-128"/>
              </a:rPr>
              <a:pPr algn="ctr"/>
              <a:t>‹Nr.›</a:t>
            </a:fld>
            <a:endParaRPr lang="en-US" sz="1400">
              <a:ea typeface="ＭＳ Ｐゴシック" pitchFamily="34" charset="-128"/>
            </a:endParaRPr>
          </a:p>
        </p:txBody>
      </p:sp>
      <p:pic>
        <p:nvPicPr>
          <p:cNvPr id="1028" name="Picture 14" descr="Herbalife Logo_White.eps"/>
          <p:cNvPicPr>
            <a:picLocks noChangeAspect="1"/>
          </p:cNvPicPr>
          <p:nvPr/>
        </p:nvPicPr>
        <p:blipFill>
          <a:blip r:embed="rId13" cstate="print"/>
          <a:srcRect/>
          <a:stretch>
            <a:fillRect/>
          </a:stretch>
        </p:blipFill>
        <p:spPr bwMode="auto">
          <a:xfrm>
            <a:off x="336550" y="6516688"/>
            <a:ext cx="1662113" cy="266700"/>
          </a:xfrm>
          <a:prstGeom prst="rect">
            <a:avLst/>
          </a:prstGeom>
          <a:noFill/>
          <a:ln w="9525">
            <a:noFill/>
            <a:miter lim="800000"/>
            <a:headEnd/>
            <a:tailEnd/>
          </a:ln>
        </p:spPr>
      </p:pic>
      <p:sp>
        <p:nvSpPr>
          <p:cNvPr id="1029" name="Title Placeholder 1"/>
          <p:cNvSpPr>
            <a:spLocks noGrp="1"/>
          </p:cNvSpPr>
          <p:nvPr>
            <p:ph type="title"/>
          </p:nvPr>
        </p:nvSpPr>
        <p:spPr bwMode="auto">
          <a:xfrm>
            <a:off x="749300" y="274638"/>
            <a:ext cx="812165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749300" y="1835150"/>
            <a:ext cx="7812088" cy="429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userDrawn="1"/>
        </p:nvSpPr>
        <p:spPr bwMode="auto">
          <a:xfrm>
            <a:off x="0" y="1587500"/>
            <a:ext cx="9144000" cy="0"/>
          </a:xfrm>
          <a:prstGeom prst="line">
            <a:avLst/>
          </a:prstGeom>
          <a:noFill/>
          <a:ln w="19050">
            <a:solidFill>
              <a:schemeClr val="accent1"/>
            </a:solidFill>
            <a:round/>
            <a:headEnd/>
            <a:tailEnd/>
          </a:ln>
        </p:spPr>
        <p:txBody>
          <a:bodyPr wrap="none" anchor="ctr"/>
          <a:lstStyle/>
          <a:p>
            <a:endParaRPr lang="de-AT"/>
          </a:p>
        </p:txBody>
      </p:sp>
    </p:spTree>
  </p:cSld>
  <p:clrMap bg1="lt1" tx1="dk1" bg2="lt2" tx2="dk2" accent1="accent1" accent2="accent2" accent3="accent3" accent4="accent4" accent5="accent5" accent6="accent6" hlink="hlink" folHlink="folHlink"/>
  <p:sldLayoutIdLst>
    <p:sldLayoutId id="2147483799"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457200" rtl="0" eaLnBrk="0" fontAlgn="base" hangingPunct="0">
        <a:spcBef>
          <a:spcPct val="0"/>
        </a:spcBef>
        <a:spcAft>
          <a:spcPct val="0"/>
        </a:spcAft>
        <a:defRPr sz="3200">
          <a:solidFill>
            <a:schemeClr val="tx2"/>
          </a:solidFill>
          <a:latin typeface="+mj-lt"/>
          <a:ea typeface="+mj-ea"/>
          <a:cs typeface="+mj-cs"/>
        </a:defRPr>
      </a:lvl1pPr>
      <a:lvl2pPr algn="l" defTabSz="457200" rtl="0" eaLnBrk="0" fontAlgn="base" hangingPunct="0">
        <a:spcBef>
          <a:spcPct val="0"/>
        </a:spcBef>
        <a:spcAft>
          <a:spcPct val="0"/>
        </a:spcAft>
        <a:defRPr sz="3200">
          <a:solidFill>
            <a:schemeClr val="tx2"/>
          </a:solidFill>
          <a:latin typeface="Calibri" pitchFamily="34" charset="0"/>
        </a:defRPr>
      </a:lvl2pPr>
      <a:lvl3pPr algn="l" defTabSz="457200" rtl="0" eaLnBrk="0" fontAlgn="base" hangingPunct="0">
        <a:spcBef>
          <a:spcPct val="0"/>
        </a:spcBef>
        <a:spcAft>
          <a:spcPct val="0"/>
        </a:spcAft>
        <a:defRPr sz="3200">
          <a:solidFill>
            <a:schemeClr val="tx2"/>
          </a:solidFill>
          <a:latin typeface="Calibri" pitchFamily="34" charset="0"/>
        </a:defRPr>
      </a:lvl3pPr>
      <a:lvl4pPr algn="l" defTabSz="457200" rtl="0" eaLnBrk="0" fontAlgn="base" hangingPunct="0">
        <a:spcBef>
          <a:spcPct val="0"/>
        </a:spcBef>
        <a:spcAft>
          <a:spcPct val="0"/>
        </a:spcAft>
        <a:defRPr sz="3200">
          <a:solidFill>
            <a:schemeClr val="tx2"/>
          </a:solidFill>
          <a:latin typeface="Calibri" pitchFamily="34" charset="0"/>
        </a:defRPr>
      </a:lvl4pPr>
      <a:lvl5pPr algn="l" defTabSz="457200" rtl="0" eaLnBrk="0" fontAlgn="base" hangingPunct="0">
        <a:spcBef>
          <a:spcPct val="0"/>
        </a:spcBef>
        <a:spcAft>
          <a:spcPct val="0"/>
        </a:spcAft>
        <a:defRPr sz="3200">
          <a:solidFill>
            <a:schemeClr val="tx2"/>
          </a:solidFill>
          <a:latin typeface="Calibri" pitchFamily="34" charset="0"/>
        </a:defRPr>
      </a:lvl5pPr>
      <a:lvl6pPr marL="457200" algn="l" defTabSz="457200" rtl="0" fontAlgn="base">
        <a:spcBef>
          <a:spcPct val="0"/>
        </a:spcBef>
        <a:spcAft>
          <a:spcPct val="0"/>
        </a:spcAft>
        <a:defRPr sz="3200">
          <a:solidFill>
            <a:schemeClr val="tx2"/>
          </a:solidFill>
          <a:latin typeface="Calibri" pitchFamily="34" charset="0"/>
        </a:defRPr>
      </a:lvl6pPr>
      <a:lvl7pPr marL="914400" algn="l" defTabSz="457200" rtl="0" fontAlgn="base">
        <a:spcBef>
          <a:spcPct val="0"/>
        </a:spcBef>
        <a:spcAft>
          <a:spcPct val="0"/>
        </a:spcAft>
        <a:defRPr sz="3200">
          <a:solidFill>
            <a:schemeClr val="tx2"/>
          </a:solidFill>
          <a:latin typeface="Calibri" pitchFamily="34" charset="0"/>
        </a:defRPr>
      </a:lvl7pPr>
      <a:lvl8pPr marL="1371600" algn="l" defTabSz="457200" rtl="0" fontAlgn="base">
        <a:spcBef>
          <a:spcPct val="0"/>
        </a:spcBef>
        <a:spcAft>
          <a:spcPct val="0"/>
        </a:spcAft>
        <a:defRPr sz="3200">
          <a:solidFill>
            <a:schemeClr val="tx2"/>
          </a:solidFill>
          <a:latin typeface="Calibri" pitchFamily="34" charset="0"/>
        </a:defRPr>
      </a:lvl8pPr>
      <a:lvl9pPr marL="1828800" algn="l" defTabSz="457200" rtl="0" fontAlgn="base">
        <a:spcBef>
          <a:spcPct val="0"/>
        </a:spcBef>
        <a:spcAft>
          <a:spcPct val="0"/>
        </a:spcAft>
        <a:defRPr sz="3200">
          <a:solidFill>
            <a:schemeClr val="tx2"/>
          </a:solidFill>
          <a:latin typeface="Calibri" pitchFamily="34" charset="0"/>
        </a:defRPr>
      </a:lvl9pPr>
    </p:titleStyle>
    <p:bodyStyle>
      <a:lvl1pPr marL="287338" indent="-287338" algn="l" defTabSz="457200" rtl="0" eaLnBrk="0" fontAlgn="base" hangingPunct="0">
        <a:spcBef>
          <a:spcPct val="50000"/>
        </a:spcBef>
        <a:spcAft>
          <a:spcPct val="0"/>
        </a:spcAft>
        <a:buClr>
          <a:schemeClr val="tx2"/>
        </a:buClr>
        <a:buFont typeface="Arial" charset="0"/>
        <a:buChar char="•"/>
        <a:defRPr sz="20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tx2"/>
        </a:buClr>
        <a:buFont typeface="Arial" charset="0"/>
        <a:buChar char="–"/>
        <a:defRPr>
          <a:solidFill>
            <a:schemeClr val="tx1"/>
          </a:solidFill>
          <a:latin typeface="+mn-lt"/>
        </a:defRPr>
      </a:lvl2pPr>
      <a:lvl3pPr marL="1143000" indent="-228600" algn="l" defTabSz="457200" rtl="0" eaLnBrk="0" fontAlgn="base" hangingPunct="0">
        <a:spcBef>
          <a:spcPct val="20000"/>
        </a:spcBef>
        <a:spcAft>
          <a:spcPct val="0"/>
        </a:spcAft>
        <a:buClr>
          <a:schemeClr val="tx2"/>
        </a:buClr>
        <a:buFont typeface="Arial" charset="0"/>
        <a:buChar char="•"/>
        <a:defRPr sz="1600">
          <a:solidFill>
            <a:schemeClr val="tx1"/>
          </a:solidFill>
          <a:latin typeface="+mn-lt"/>
        </a:defRPr>
      </a:lvl3pPr>
      <a:lvl4pPr marL="1600200" indent="-228600" algn="l" defTabSz="457200" rtl="0" eaLnBrk="0" fontAlgn="base" hangingPunct="0">
        <a:spcBef>
          <a:spcPct val="20000"/>
        </a:spcBef>
        <a:spcAft>
          <a:spcPct val="0"/>
        </a:spcAft>
        <a:buClr>
          <a:schemeClr val="tx2"/>
        </a:buClr>
        <a:buFont typeface="Arial" charset="0"/>
        <a:buChar char="–"/>
        <a:defRPr sz="1600">
          <a:solidFill>
            <a:schemeClr val="accent2"/>
          </a:solidFill>
          <a:latin typeface="+mn-lt"/>
        </a:defRPr>
      </a:lvl4pPr>
      <a:lvl5pPr marL="2057400" indent="-228600" algn="l" defTabSz="457200" rtl="0" eaLnBrk="0" fontAlgn="base" hangingPunct="0">
        <a:spcBef>
          <a:spcPct val="20000"/>
        </a:spcBef>
        <a:spcAft>
          <a:spcPct val="0"/>
        </a:spcAft>
        <a:buClr>
          <a:schemeClr val="tx2"/>
        </a:buClr>
        <a:buFont typeface="Arial" charset="0"/>
        <a:buChar char="»"/>
        <a:defRPr sz="1600">
          <a:solidFill>
            <a:schemeClr val="tx1"/>
          </a:solidFill>
          <a:latin typeface="Arial" charset="0"/>
        </a:defRPr>
      </a:lvl5pPr>
      <a:lvl6pPr marL="2514600" indent="-228600" algn="l" defTabSz="457200" rtl="0" fontAlgn="base">
        <a:spcBef>
          <a:spcPct val="20000"/>
        </a:spcBef>
        <a:spcAft>
          <a:spcPct val="0"/>
        </a:spcAft>
        <a:buClr>
          <a:schemeClr val="tx2"/>
        </a:buClr>
        <a:buFont typeface="Arial" charset="0"/>
        <a:buChar char="»"/>
        <a:defRPr sz="1600">
          <a:solidFill>
            <a:schemeClr val="tx1"/>
          </a:solidFill>
          <a:latin typeface="Arial" charset="0"/>
        </a:defRPr>
      </a:lvl6pPr>
      <a:lvl7pPr marL="2971800" indent="-228600" algn="l" defTabSz="457200" rtl="0" fontAlgn="base">
        <a:spcBef>
          <a:spcPct val="20000"/>
        </a:spcBef>
        <a:spcAft>
          <a:spcPct val="0"/>
        </a:spcAft>
        <a:buClr>
          <a:schemeClr val="tx2"/>
        </a:buClr>
        <a:buFont typeface="Arial" charset="0"/>
        <a:buChar char="»"/>
        <a:defRPr sz="1600">
          <a:solidFill>
            <a:schemeClr val="tx1"/>
          </a:solidFill>
          <a:latin typeface="Arial" charset="0"/>
        </a:defRPr>
      </a:lvl7pPr>
      <a:lvl8pPr marL="3429000" indent="-228600" algn="l" defTabSz="457200" rtl="0" fontAlgn="base">
        <a:spcBef>
          <a:spcPct val="20000"/>
        </a:spcBef>
        <a:spcAft>
          <a:spcPct val="0"/>
        </a:spcAft>
        <a:buClr>
          <a:schemeClr val="tx2"/>
        </a:buClr>
        <a:buFont typeface="Arial" charset="0"/>
        <a:buChar char="»"/>
        <a:defRPr sz="1600">
          <a:solidFill>
            <a:schemeClr val="tx1"/>
          </a:solidFill>
          <a:latin typeface="Arial" charset="0"/>
        </a:defRPr>
      </a:lvl8pPr>
      <a:lvl9pPr marL="3886200" indent="-228600" algn="l" defTabSz="457200" rtl="0" fontAlgn="base">
        <a:spcBef>
          <a:spcPct val="20000"/>
        </a:spcBef>
        <a:spcAft>
          <a:spcPct val="0"/>
        </a:spcAft>
        <a:buClr>
          <a:schemeClr val="tx2"/>
        </a:buClr>
        <a:buFont typeface="Arial" charset="0"/>
        <a:buChar char="»"/>
        <a:defRPr sz="16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965200"/>
          </a:xfrm>
          <a:prstGeom prst="rect">
            <a:avLst/>
          </a:prstGeom>
          <a:solidFill>
            <a:schemeClr val="tx2"/>
          </a:solidFill>
          <a:ln w="25400">
            <a:noFill/>
            <a:miter lim="800000"/>
            <a:headEnd/>
            <a:tailEnd/>
          </a:ln>
        </p:spPr>
        <p:txBody>
          <a:bodyPr anchor="ctr"/>
          <a:lstStyle/>
          <a:p>
            <a:pPr algn="ctr" defTabSz="457200"/>
            <a:endParaRPr lang="de-DE" sz="1800">
              <a:solidFill>
                <a:srgbClr val="FFFFFF"/>
              </a:solidFill>
              <a:latin typeface="Calibri" pitchFamily="34" charset="0"/>
              <a:ea typeface="ＭＳ Ｐゴシック" pitchFamily="34" charset="-128"/>
            </a:endParaRPr>
          </a:p>
        </p:txBody>
      </p:sp>
      <p:sp>
        <p:nvSpPr>
          <p:cNvPr id="2051" name="Rectangle 3"/>
          <p:cNvSpPr>
            <a:spLocks noChangeArrowheads="1"/>
          </p:cNvSpPr>
          <p:nvPr/>
        </p:nvSpPr>
        <p:spPr bwMode="auto">
          <a:xfrm>
            <a:off x="0" y="6440488"/>
            <a:ext cx="9144000" cy="417512"/>
          </a:xfrm>
          <a:prstGeom prst="rect">
            <a:avLst/>
          </a:prstGeom>
          <a:solidFill>
            <a:schemeClr val="tx2"/>
          </a:solidFill>
          <a:ln w="25400">
            <a:noFill/>
            <a:miter lim="800000"/>
            <a:headEnd/>
            <a:tailEnd/>
          </a:ln>
        </p:spPr>
        <p:txBody>
          <a:bodyPr anchor="ctr"/>
          <a:lstStyle/>
          <a:p>
            <a:pPr algn="ctr" defTabSz="457200"/>
            <a:endParaRPr lang="de-DE" sz="1800">
              <a:solidFill>
                <a:srgbClr val="FFFFFF"/>
              </a:solidFill>
              <a:latin typeface="Calibri" pitchFamily="34" charset="0"/>
              <a:ea typeface="ＭＳ Ｐゴシック" pitchFamily="34" charset="-128"/>
            </a:endParaRPr>
          </a:p>
        </p:txBody>
      </p:sp>
      <p:sp>
        <p:nvSpPr>
          <p:cNvPr id="2052" name="Rectangle 11"/>
          <p:cNvSpPr>
            <a:spLocks noChangeArrowheads="1"/>
          </p:cNvSpPr>
          <p:nvPr/>
        </p:nvSpPr>
        <p:spPr bwMode="auto">
          <a:xfrm rot="-5400000">
            <a:off x="-265907" y="265907"/>
            <a:ext cx="950913" cy="419100"/>
          </a:xfrm>
          <a:prstGeom prst="rect">
            <a:avLst/>
          </a:prstGeom>
          <a:solidFill>
            <a:schemeClr val="accent1"/>
          </a:solidFill>
          <a:ln w="25400">
            <a:noFill/>
            <a:miter lim="800000"/>
            <a:headEnd/>
            <a:tailEnd/>
          </a:ln>
        </p:spPr>
        <p:txBody>
          <a:bodyPr vert="eaVert" anchor="ctr"/>
          <a:lstStyle/>
          <a:p>
            <a:pPr algn="ctr" defTabSz="457200"/>
            <a:endParaRPr lang="de-DE" sz="1800">
              <a:solidFill>
                <a:srgbClr val="FFFFFF"/>
              </a:solidFill>
              <a:latin typeface="Calibri" pitchFamily="34" charset="0"/>
              <a:ea typeface="ＭＳ Ｐゴシック" pitchFamily="34" charset="-128"/>
            </a:endParaRPr>
          </a:p>
        </p:txBody>
      </p:sp>
      <p:sp>
        <p:nvSpPr>
          <p:cNvPr id="2053" name="Rectangle 5"/>
          <p:cNvSpPr>
            <a:spLocks noChangeArrowheads="1"/>
          </p:cNvSpPr>
          <p:nvPr/>
        </p:nvSpPr>
        <p:spPr bwMode="auto">
          <a:xfrm>
            <a:off x="7912100" y="6438900"/>
            <a:ext cx="1231900" cy="419100"/>
          </a:xfrm>
          <a:prstGeom prst="rect">
            <a:avLst/>
          </a:prstGeom>
          <a:solidFill>
            <a:schemeClr val="accent1"/>
          </a:solidFill>
          <a:ln w="9525">
            <a:noFill/>
            <a:miter lim="800000"/>
            <a:headEnd/>
            <a:tailEnd/>
          </a:ln>
        </p:spPr>
        <p:txBody>
          <a:bodyPr wrap="none" anchor="ctr"/>
          <a:lstStyle/>
          <a:p>
            <a:pPr algn="ctr"/>
            <a:fld id="{8D902A87-3F80-42E8-B533-F907A4AB3FBF}" type="slidenum">
              <a:rPr lang="en-US" sz="1400">
                <a:ea typeface="ＭＳ Ｐゴシック" pitchFamily="34" charset="-128"/>
              </a:rPr>
              <a:pPr algn="ctr"/>
              <a:t>‹Nr.›</a:t>
            </a:fld>
            <a:endParaRPr lang="en-US" sz="1400">
              <a:ea typeface="ＭＳ Ｐゴシック" pitchFamily="34" charset="-128"/>
            </a:endParaRPr>
          </a:p>
        </p:txBody>
      </p:sp>
      <p:pic>
        <p:nvPicPr>
          <p:cNvPr id="2054" name="Picture 14" descr="Herbalife Logo_White.eps"/>
          <p:cNvPicPr>
            <a:picLocks noChangeAspect="1"/>
          </p:cNvPicPr>
          <p:nvPr/>
        </p:nvPicPr>
        <p:blipFill>
          <a:blip r:embed="rId13" cstate="print"/>
          <a:srcRect/>
          <a:stretch>
            <a:fillRect/>
          </a:stretch>
        </p:blipFill>
        <p:spPr bwMode="auto">
          <a:xfrm>
            <a:off x="336550" y="6516688"/>
            <a:ext cx="1662113" cy="266700"/>
          </a:xfrm>
          <a:prstGeom prst="rect">
            <a:avLst/>
          </a:prstGeom>
          <a:noFill/>
          <a:ln w="9525">
            <a:noFill/>
            <a:miter lim="800000"/>
            <a:headEnd/>
            <a:tailEnd/>
          </a:ln>
        </p:spPr>
      </p:pic>
      <p:sp>
        <p:nvSpPr>
          <p:cNvPr id="2055" name="Title Placeholder 1"/>
          <p:cNvSpPr>
            <a:spLocks noGrp="1"/>
          </p:cNvSpPr>
          <p:nvPr>
            <p:ph type="title"/>
          </p:nvPr>
        </p:nvSpPr>
        <p:spPr bwMode="auto">
          <a:xfrm>
            <a:off x="749300" y="274638"/>
            <a:ext cx="8121650" cy="5572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6" name="Text Placeholder 2"/>
          <p:cNvSpPr>
            <a:spLocks noGrp="1"/>
          </p:cNvSpPr>
          <p:nvPr>
            <p:ph type="body" idx="1"/>
          </p:nvPr>
        </p:nvSpPr>
        <p:spPr bwMode="auto">
          <a:xfrm>
            <a:off x="749300" y="1835150"/>
            <a:ext cx="7812088" cy="429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7" name="Picture 14" descr="Herbalife Icon_White.eps"/>
          <p:cNvPicPr>
            <a:picLocks noChangeAspect="1"/>
          </p:cNvPicPr>
          <p:nvPr userDrawn="1"/>
        </p:nvPicPr>
        <p:blipFill>
          <a:blip r:embed="rId14" cstate="print"/>
          <a:srcRect/>
          <a:stretch>
            <a:fillRect/>
          </a:stretch>
        </p:blipFill>
        <p:spPr bwMode="auto">
          <a:xfrm>
            <a:off x="8321675" y="130175"/>
            <a:ext cx="698500" cy="698500"/>
          </a:xfrm>
          <a:prstGeom prst="rect">
            <a:avLst/>
          </a:prstGeom>
          <a:noFill/>
          <a:ln w="9525">
            <a:noFill/>
            <a:miter lim="800000"/>
            <a:headEnd/>
            <a:tailEnd/>
          </a:ln>
        </p:spPr>
      </p:pic>
      <p:pic>
        <p:nvPicPr>
          <p:cNvPr id="2058" name="Picture 12" descr="flagge-oesterreich"/>
          <p:cNvPicPr preferRelativeResize="0">
            <a:picLocks noChangeAspect="1" noChangeArrowheads="1"/>
          </p:cNvPicPr>
          <p:nvPr userDrawn="1"/>
        </p:nvPicPr>
        <p:blipFill>
          <a:blip r:embed="rId15" cstate="print"/>
          <a:srcRect/>
          <a:stretch>
            <a:fillRect/>
          </a:stretch>
        </p:blipFill>
        <p:spPr bwMode="auto">
          <a:xfrm>
            <a:off x="7458075" y="227013"/>
            <a:ext cx="730250" cy="485775"/>
          </a:xfrm>
          <a:prstGeom prst="rect">
            <a:avLst/>
          </a:prstGeom>
          <a:solidFill>
            <a:srgbClr val="00FF00">
              <a:alpha val="32941"/>
            </a:srgbClr>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457200" rtl="0" eaLnBrk="0" fontAlgn="base" hangingPunct="0">
        <a:spcBef>
          <a:spcPct val="0"/>
        </a:spcBef>
        <a:spcAft>
          <a:spcPct val="0"/>
        </a:spcAft>
        <a:defRPr sz="3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2pPr>
      <a:lvl3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3pPr>
      <a:lvl4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4pPr>
      <a:lvl5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5pPr>
      <a:lvl6pPr marL="457200" algn="l" defTabSz="457200" rtl="0" fontAlgn="base">
        <a:spcBef>
          <a:spcPct val="0"/>
        </a:spcBef>
        <a:spcAft>
          <a:spcPct val="0"/>
        </a:spcAft>
        <a:defRPr sz="3200">
          <a:solidFill>
            <a:schemeClr val="bg1"/>
          </a:solidFill>
          <a:latin typeface="Arial" charset="0"/>
          <a:ea typeface="ＭＳ Ｐゴシック" pitchFamily="84" charset="-128"/>
        </a:defRPr>
      </a:lvl6pPr>
      <a:lvl7pPr marL="914400" algn="l" defTabSz="457200" rtl="0" fontAlgn="base">
        <a:spcBef>
          <a:spcPct val="0"/>
        </a:spcBef>
        <a:spcAft>
          <a:spcPct val="0"/>
        </a:spcAft>
        <a:defRPr sz="3200">
          <a:solidFill>
            <a:schemeClr val="bg1"/>
          </a:solidFill>
          <a:latin typeface="Arial" charset="0"/>
          <a:ea typeface="ＭＳ Ｐゴシック" pitchFamily="84" charset="-128"/>
        </a:defRPr>
      </a:lvl7pPr>
      <a:lvl8pPr marL="1371600" algn="l" defTabSz="457200" rtl="0" fontAlgn="base">
        <a:spcBef>
          <a:spcPct val="0"/>
        </a:spcBef>
        <a:spcAft>
          <a:spcPct val="0"/>
        </a:spcAft>
        <a:defRPr sz="3200">
          <a:solidFill>
            <a:schemeClr val="bg1"/>
          </a:solidFill>
          <a:latin typeface="Arial" charset="0"/>
          <a:ea typeface="ＭＳ Ｐゴシック" pitchFamily="84" charset="-128"/>
        </a:defRPr>
      </a:lvl8pPr>
      <a:lvl9pPr marL="1828800" algn="l" defTabSz="457200" rtl="0" fontAlgn="base">
        <a:spcBef>
          <a:spcPct val="0"/>
        </a:spcBef>
        <a:spcAft>
          <a:spcPct val="0"/>
        </a:spcAft>
        <a:defRPr sz="3200">
          <a:solidFill>
            <a:schemeClr val="bg1"/>
          </a:solidFill>
          <a:latin typeface="Arial" charset="0"/>
          <a:ea typeface="ＭＳ Ｐゴシック" pitchFamily="84" charset="-128"/>
        </a:defRPr>
      </a:lvl9pPr>
    </p:titleStyle>
    <p:bodyStyle>
      <a:lvl1pPr marL="287338" indent="-287338" algn="l" defTabSz="457200" rtl="0" eaLnBrk="0" fontAlgn="base" hangingPunct="0">
        <a:spcBef>
          <a:spcPct val="50000"/>
        </a:spcBef>
        <a:spcAft>
          <a:spcPct val="0"/>
        </a:spcAft>
        <a:buClr>
          <a:schemeClr val="tx2"/>
        </a:buClr>
        <a:buFont typeface="Arial" charset="0"/>
        <a:buChar char="•"/>
        <a:defRPr sz="20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tx2"/>
        </a:buClr>
        <a:buFont typeface="Arial" charset="0"/>
        <a:buChar char="–"/>
        <a:defRPr>
          <a:solidFill>
            <a:schemeClr val="tx1"/>
          </a:solidFill>
          <a:latin typeface="+mn-lt"/>
        </a:defRPr>
      </a:lvl2pPr>
      <a:lvl3pPr marL="1143000" indent="-228600" algn="l" defTabSz="457200" rtl="0" eaLnBrk="0" fontAlgn="base" hangingPunct="0">
        <a:spcBef>
          <a:spcPct val="20000"/>
        </a:spcBef>
        <a:spcAft>
          <a:spcPct val="0"/>
        </a:spcAft>
        <a:buClr>
          <a:schemeClr val="tx2"/>
        </a:buClr>
        <a:buFont typeface="Arial" charset="0"/>
        <a:buChar char="•"/>
        <a:defRPr sz="1600">
          <a:solidFill>
            <a:schemeClr val="tx1"/>
          </a:solidFill>
          <a:latin typeface="+mn-lt"/>
        </a:defRPr>
      </a:lvl3pPr>
      <a:lvl4pPr marL="1600200" indent="-228600" algn="l" defTabSz="457200" rtl="0" eaLnBrk="0" fontAlgn="base" hangingPunct="0">
        <a:spcBef>
          <a:spcPct val="20000"/>
        </a:spcBef>
        <a:spcAft>
          <a:spcPct val="0"/>
        </a:spcAft>
        <a:buClr>
          <a:schemeClr val="tx2"/>
        </a:buClr>
        <a:buFont typeface="Arial" charset="0"/>
        <a:buChar char="–"/>
        <a:defRPr sz="1600">
          <a:solidFill>
            <a:schemeClr val="accent2"/>
          </a:solidFill>
          <a:latin typeface="+mn-lt"/>
        </a:defRPr>
      </a:lvl4pPr>
      <a:lvl5pPr marL="2057400" indent="-228600" algn="l" defTabSz="457200" rtl="0" eaLnBrk="0" fontAlgn="base" hangingPunct="0">
        <a:spcBef>
          <a:spcPct val="20000"/>
        </a:spcBef>
        <a:spcAft>
          <a:spcPct val="0"/>
        </a:spcAft>
        <a:buClr>
          <a:schemeClr val="tx2"/>
        </a:buClr>
        <a:buFont typeface="Arial" charset="0"/>
        <a:buChar char="»"/>
        <a:defRPr sz="1600">
          <a:solidFill>
            <a:schemeClr val="tx1"/>
          </a:solidFill>
          <a:latin typeface="+mn-lt"/>
        </a:defRPr>
      </a:lvl5pPr>
      <a:lvl6pPr marL="2514600" indent="-228600" algn="l" defTabSz="457200" rtl="0" fontAlgn="base">
        <a:spcBef>
          <a:spcPct val="20000"/>
        </a:spcBef>
        <a:spcAft>
          <a:spcPct val="0"/>
        </a:spcAft>
        <a:buClr>
          <a:schemeClr val="tx2"/>
        </a:buClr>
        <a:buFont typeface="Arial" charset="0"/>
        <a:buChar char="»"/>
        <a:defRPr sz="1600">
          <a:solidFill>
            <a:schemeClr val="tx1"/>
          </a:solidFill>
          <a:latin typeface="+mn-lt"/>
        </a:defRPr>
      </a:lvl6pPr>
      <a:lvl7pPr marL="2971800" indent="-228600" algn="l" defTabSz="457200" rtl="0" fontAlgn="base">
        <a:spcBef>
          <a:spcPct val="20000"/>
        </a:spcBef>
        <a:spcAft>
          <a:spcPct val="0"/>
        </a:spcAft>
        <a:buClr>
          <a:schemeClr val="tx2"/>
        </a:buClr>
        <a:buFont typeface="Arial" charset="0"/>
        <a:buChar char="»"/>
        <a:defRPr sz="1600">
          <a:solidFill>
            <a:schemeClr val="tx1"/>
          </a:solidFill>
          <a:latin typeface="+mn-lt"/>
        </a:defRPr>
      </a:lvl7pPr>
      <a:lvl8pPr marL="3429000" indent="-228600" algn="l" defTabSz="457200" rtl="0" fontAlgn="base">
        <a:spcBef>
          <a:spcPct val="20000"/>
        </a:spcBef>
        <a:spcAft>
          <a:spcPct val="0"/>
        </a:spcAft>
        <a:buClr>
          <a:schemeClr val="tx2"/>
        </a:buClr>
        <a:buFont typeface="Arial" charset="0"/>
        <a:buChar char="»"/>
        <a:defRPr sz="1600">
          <a:solidFill>
            <a:schemeClr val="tx1"/>
          </a:solidFill>
          <a:latin typeface="+mn-lt"/>
        </a:defRPr>
      </a:lvl8pPr>
      <a:lvl9pPr marL="3886200" indent="-228600" algn="l" defTabSz="457200" rtl="0" fontAlgn="base">
        <a:spcBef>
          <a:spcPct val="20000"/>
        </a:spcBef>
        <a:spcAft>
          <a:spcPct val="0"/>
        </a:spcAft>
        <a:buClr>
          <a:schemeClr val="tx2"/>
        </a:buClr>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3.wmf"/><Relationship Id="rId5" Type="http://schemas.openxmlformats.org/officeDocument/2006/relationships/image" Target="../media/image32.png"/><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p:nvPr>
        </p:nvSpPr>
        <p:spPr>
          <a:xfrm>
            <a:off x="1184275" y="3646488"/>
            <a:ext cx="7859713" cy="712787"/>
          </a:xfrm>
        </p:spPr>
        <p:txBody>
          <a:bodyPr/>
          <a:lstStyle/>
          <a:p>
            <a:pPr eaLnBrk="1" hangingPunct="1"/>
            <a:r>
              <a:rPr lang="en-US" smtClean="0"/>
              <a:t>Leadership Development Weekend</a:t>
            </a:r>
            <a:endParaRPr lang="en-US" sz="2800" smtClean="0"/>
          </a:p>
        </p:txBody>
      </p:sp>
      <p:sp>
        <p:nvSpPr>
          <p:cNvPr id="4099" name="Rectangle 3"/>
          <p:cNvSpPr>
            <a:spLocks noGrp="1"/>
          </p:cNvSpPr>
          <p:nvPr>
            <p:ph type="subTitle" idx="1"/>
          </p:nvPr>
        </p:nvSpPr>
        <p:spPr>
          <a:xfrm>
            <a:off x="1182688" y="4645025"/>
            <a:ext cx="5845175" cy="1554163"/>
          </a:xfrm>
          <a:noFill/>
        </p:spPr>
        <p:txBody>
          <a:bodyPr>
            <a:spAutoFit/>
          </a:bodyPr>
          <a:lstStyle/>
          <a:p>
            <a:pPr eaLnBrk="1" hangingPunct="1">
              <a:lnSpc>
                <a:spcPct val="80000"/>
              </a:lnSpc>
              <a:spcBef>
                <a:spcPct val="0"/>
              </a:spcBef>
              <a:spcAft>
                <a:spcPts val="600"/>
              </a:spcAft>
              <a:buClr>
                <a:srgbClr val="6699FE"/>
              </a:buClr>
            </a:pPr>
            <a:r>
              <a:rPr lang="en-US" smtClean="0">
                <a:solidFill>
                  <a:schemeClr val="tx2"/>
                </a:solidFill>
              </a:rPr>
              <a:t>GET Christian Schaffer</a:t>
            </a:r>
          </a:p>
          <a:p>
            <a:pPr eaLnBrk="1" hangingPunct="1">
              <a:lnSpc>
                <a:spcPct val="80000"/>
              </a:lnSpc>
              <a:spcBef>
                <a:spcPct val="0"/>
              </a:spcBef>
              <a:spcAft>
                <a:spcPts val="600"/>
              </a:spcAft>
              <a:buClr>
                <a:srgbClr val="6699FE"/>
              </a:buClr>
            </a:pPr>
            <a:r>
              <a:rPr lang="de-DE" b="1" smtClean="0">
                <a:solidFill>
                  <a:schemeClr val="tx2"/>
                </a:solidFill>
              </a:rPr>
              <a:t>Follow Up – Das Herbalife Betreuungskonzept für Kunden und Berater</a:t>
            </a:r>
            <a:endParaRPr lang="en-US" smtClean="0">
              <a:solidFill>
                <a:schemeClr val="tx2"/>
              </a:solidFill>
            </a:endParaRPr>
          </a:p>
          <a:p>
            <a:pPr eaLnBrk="1" hangingPunct="1">
              <a:lnSpc>
                <a:spcPct val="80000"/>
              </a:lnSpc>
              <a:spcBef>
                <a:spcPct val="0"/>
              </a:spcBef>
              <a:spcAft>
                <a:spcPts val="600"/>
              </a:spcAft>
              <a:buClr>
                <a:srgbClr val="6699FE"/>
              </a:buClr>
              <a:buFontTx/>
              <a:buNone/>
            </a:pPr>
            <a:endParaRPr lang="en-US" smtClean="0">
              <a:solidFill>
                <a:schemeClr val="tx1"/>
              </a:solidFill>
            </a:endParaRPr>
          </a:p>
          <a:p>
            <a:pPr eaLnBrk="1" hangingPunct="1">
              <a:lnSpc>
                <a:spcPct val="80000"/>
              </a:lnSpc>
              <a:spcBef>
                <a:spcPct val="0"/>
              </a:spcBef>
              <a:spcAft>
                <a:spcPts val="600"/>
              </a:spcAft>
              <a:buClr>
                <a:srgbClr val="6699FE"/>
              </a:buClr>
              <a:buFontTx/>
              <a:buNone/>
            </a:pPr>
            <a:r>
              <a:rPr lang="en-US" smtClean="0">
                <a:solidFill>
                  <a:schemeClr val="tx2"/>
                </a:solidFill>
              </a:rPr>
              <a:t>07. – 09. Juni 2013</a:t>
            </a:r>
          </a:p>
        </p:txBody>
      </p:sp>
      <p:pic>
        <p:nvPicPr>
          <p:cNvPr id="4100" name="Picture 6" descr="flagge-oesterreich"/>
          <p:cNvPicPr preferRelativeResize="0">
            <a:picLocks noChangeAspect="1" noChangeArrowheads="1"/>
          </p:cNvPicPr>
          <p:nvPr/>
        </p:nvPicPr>
        <p:blipFill>
          <a:blip r:embed="rId3" cstate="print"/>
          <a:srcRect/>
          <a:stretch>
            <a:fillRect/>
          </a:stretch>
        </p:blipFill>
        <p:spPr bwMode="auto">
          <a:xfrm>
            <a:off x="7637463" y="1978025"/>
            <a:ext cx="1087437" cy="723900"/>
          </a:xfrm>
          <a:prstGeom prst="rect">
            <a:avLst/>
          </a:prstGeom>
          <a:solidFill>
            <a:srgbClr val="00FF00">
              <a:alpha val="32941"/>
            </a:srgbClr>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hristianschaffer\Desktop\Bilder für Petra\Thailand 2013\100NIKON\DSCN1331.JPG"/>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a:ln w="9525">
            <a:noFill/>
            <a:miter lim="800000"/>
            <a:headEnd/>
            <a:tailEnd/>
          </a:ln>
        </p:spPr>
      </p:pic>
      <p:sp>
        <p:nvSpPr>
          <p:cNvPr id="3" name="Textfeld 2"/>
          <p:cNvSpPr txBox="1"/>
          <p:nvPr/>
        </p:nvSpPr>
        <p:spPr>
          <a:xfrm>
            <a:off x="5575300" y="5638800"/>
            <a:ext cx="1508125" cy="52228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de-DE" sz="2800" b="1" dirty="0"/>
              <a:t>Thailand</a:t>
            </a:r>
            <a:endParaRPr lang="de-AT" sz="2800" b="1" dirty="0"/>
          </a:p>
        </p:txBody>
      </p:sp>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hristianschaffer\Desktop\Bilder für Petra\Thailand 2013\100NIKON\DSCN1294.JPG"/>
          <p:cNvPicPr>
            <a:picLocks noChangeAspect="1" noChangeArrowheads="1"/>
          </p:cNvPicPr>
          <p:nvPr/>
        </p:nvPicPr>
        <p:blipFill>
          <a:blip r:embed="rId3" cstate="print"/>
          <a:srcRect/>
          <a:stretch>
            <a:fillRect/>
          </a:stretch>
        </p:blipFill>
        <p:spPr bwMode="auto">
          <a:xfrm>
            <a:off x="0" y="7938"/>
            <a:ext cx="4772025" cy="6461125"/>
          </a:xfrm>
          <a:prstGeom prst="rect">
            <a:avLst/>
          </a:prstGeom>
          <a:noFill/>
          <a:ln w="9525">
            <a:noFill/>
            <a:miter lim="800000"/>
            <a:headEnd/>
            <a:tailEnd/>
          </a:ln>
        </p:spPr>
      </p:pic>
      <p:pic>
        <p:nvPicPr>
          <p:cNvPr id="14339" name="Picture 3" descr="C:\Users\christianschaffer\Desktop\Bilder für Petra\Thailand 2013\100NIKON\DSCN1197.JPG"/>
          <p:cNvPicPr>
            <a:picLocks noChangeAspect="1" noChangeArrowheads="1"/>
          </p:cNvPicPr>
          <p:nvPr/>
        </p:nvPicPr>
        <p:blipFill>
          <a:blip r:embed="rId4" cstate="print"/>
          <a:srcRect/>
          <a:stretch>
            <a:fillRect/>
          </a:stretch>
        </p:blipFill>
        <p:spPr bwMode="auto">
          <a:xfrm>
            <a:off x="4291013" y="7938"/>
            <a:ext cx="4852987" cy="6469062"/>
          </a:xfrm>
          <a:prstGeom prst="rect">
            <a:avLst/>
          </a:prstGeom>
          <a:noFill/>
          <a:ln w="9525">
            <a:noFill/>
            <a:miter lim="800000"/>
            <a:headEnd/>
            <a:tailEnd/>
          </a:ln>
        </p:spPr>
      </p:pic>
      <p:sp>
        <p:nvSpPr>
          <p:cNvPr id="4" name="Textfeld 3"/>
          <p:cNvSpPr txBox="1"/>
          <p:nvPr/>
        </p:nvSpPr>
        <p:spPr>
          <a:xfrm>
            <a:off x="5575300" y="5638800"/>
            <a:ext cx="1508125" cy="52228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de-DE" sz="2800" b="1" dirty="0"/>
              <a:t>Thailand</a:t>
            </a:r>
            <a:endParaRPr lang="de-AT" sz="2800" b="1" dirty="0"/>
          </a:p>
        </p:txBody>
      </p:sp>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ctrTitle"/>
          </p:nvPr>
        </p:nvSpPr>
        <p:spPr>
          <a:xfrm>
            <a:off x="1184275" y="3646488"/>
            <a:ext cx="7859713" cy="712787"/>
          </a:xfrm>
        </p:spPr>
        <p:txBody>
          <a:bodyPr/>
          <a:lstStyle/>
          <a:p>
            <a:pPr eaLnBrk="1" hangingPunct="1"/>
            <a:r>
              <a:rPr lang="en-US" smtClean="0"/>
              <a:t>Leadership Development Weekend</a:t>
            </a:r>
            <a:endParaRPr lang="en-US" sz="2800" smtClean="0"/>
          </a:p>
        </p:txBody>
      </p:sp>
      <p:sp>
        <p:nvSpPr>
          <p:cNvPr id="15363" name="Rectangle 3"/>
          <p:cNvSpPr>
            <a:spLocks noGrp="1"/>
          </p:cNvSpPr>
          <p:nvPr>
            <p:ph type="subTitle" idx="1"/>
          </p:nvPr>
        </p:nvSpPr>
        <p:spPr>
          <a:xfrm>
            <a:off x="1182688" y="4645025"/>
            <a:ext cx="5845175" cy="1554163"/>
          </a:xfrm>
          <a:noFill/>
        </p:spPr>
        <p:txBody>
          <a:bodyPr>
            <a:spAutoFit/>
          </a:bodyPr>
          <a:lstStyle/>
          <a:p>
            <a:pPr eaLnBrk="1" hangingPunct="1">
              <a:lnSpc>
                <a:spcPct val="80000"/>
              </a:lnSpc>
              <a:spcBef>
                <a:spcPct val="0"/>
              </a:spcBef>
              <a:spcAft>
                <a:spcPts val="600"/>
              </a:spcAft>
              <a:buClr>
                <a:srgbClr val="6699FE"/>
              </a:buClr>
            </a:pPr>
            <a:r>
              <a:rPr lang="en-US" smtClean="0">
                <a:solidFill>
                  <a:schemeClr val="tx2"/>
                </a:solidFill>
              </a:rPr>
              <a:t>GET Christian Schaffer</a:t>
            </a:r>
          </a:p>
          <a:p>
            <a:pPr eaLnBrk="1" hangingPunct="1">
              <a:lnSpc>
                <a:spcPct val="80000"/>
              </a:lnSpc>
              <a:spcBef>
                <a:spcPct val="0"/>
              </a:spcBef>
              <a:spcAft>
                <a:spcPts val="600"/>
              </a:spcAft>
              <a:buClr>
                <a:srgbClr val="6699FE"/>
              </a:buClr>
            </a:pPr>
            <a:r>
              <a:rPr lang="de-DE" b="1" smtClean="0">
                <a:solidFill>
                  <a:schemeClr val="tx2"/>
                </a:solidFill>
              </a:rPr>
              <a:t>Follow Up – Das Herbalife Betreuungskonzept für Kunden und Berater</a:t>
            </a:r>
            <a:endParaRPr lang="en-US" smtClean="0">
              <a:solidFill>
                <a:schemeClr val="tx2"/>
              </a:solidFill>
            </a:endParaRPr>
          </a:p>
          <a:p>
            <a:pPr eaLnBrk="1" hangingPunct="1">
              <a:lnSpc>
                <a:spcPct val="80000"/>
              </a:lnSpc>
              <a:spcBef>
                <a:spcPct val="0"/>
              </a:spcBef>
              <a:spcAft>
                <a:spcPts val="600"/>
              </a:spcAft>
              <a:buClr>
                <a:srgbClr val="6699FE"/>
              </a:buClr>
              <a:buFontTx/>
              <a:buNone/>
            </a:pPr>
            <a:endParaRPr lang="en-US" smtClean="0">
              <a:solidFill>
                <a:schemeClr val="tx1"/>
              </a:solidFill>
            </a:endParaRPr>
          </a:p>
          <a:p>
            <a:pPr eaLnBrk="1" hangingPunct="1">
              <a:lnSpc>
                <a:spcPct val="80000"/>
              </a:lnSpc>
              <a:spcBef>
                <a:spcPct val="0"/>
              </a:spcBef>
              <a:spcAft>
                <a:spcPts val="600"/>
              </a:spcAft>
              <a:buClr>
                <a:srgbClr val="6699FE"/>
              </a:buClr>
              <a:buFontTx/>
              <a:buNone/>
            </a:pPr>
            <a:r>
              <a:rPr lang="en-US" smtClean="0">
                <a:solidFill>
                  <a:schemeClr val="tx2"/>
                </a:solidFill>
              </a:rPr>
              <a:t>07. – 09. Juni 2013</a:t>
            </a:r>
          </a:p>
        </p:txBody>
      </p:sp>
      <p:pic>
        <p:nvPicPr>
          <p:cNvPr id="15364" name="Picture 6" descr="flagge-oesterreich"/>
          <p:cNvPicPr preferRelativeResize="0">
            <a:picLocks noChangeAspect="1" noChangeArrowheads="1"/>
          </p:cNvPicPr>
          <p:nvPr/>
        </p:nvPicPr>
        <p:blipFill>
          <a:blip r:embed="rId3" cstate="print"/>
          <a:srcRect/>
          <a:stretch>
            <a:fillRect/>
          </a:stretch>
        </p:blipFill>
        <p:spPr bwMode="auto">
          <a:xfrm>
            <a:off x="7637463" y="1978025"/>
            <a:ext cx="1087437" cy="723900"/>
          </a:xfrm>
          <a:prstGeom prst="rect">
            <a:avLst/>
          </a:prstGeom>
          <a:solidFill>
            <a:srgbClr val="00FF00">
              <a:alpha val="32941"/>
            </a:srgbClr>
          </a:solid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749300" y="274638"/>
            <a:ext cx="5776913" cy="557212"/>
          </a:xfrm>
          <a:noFill/>
        </p:spPr>
        <p:txBody>
          <a:bodyPr anchor="t"/>
          <a:lstStyle/>
          <a:p>
            <a:pPr eaLnBrk="1" hangingPunct="1"/>
            <a:r>
              <a:rPr lang="en-US" sz="2800" smtClean="0"/>
              <a:t>Kundenbetreuung – Follow up</a:t>
            </a:r>
            <a:endParaRPr lang="en-US" sz="2400" smtClean="0"/>
          </a:p>
        </p:txBody>
      </p:sp>
      <p:sp>
        <p:nvSpPr>
          <p:cNvPr id="16387" name="Rectangle 4"/>
          <p:cNvSpPr>
            <a:spLocks noChangeArrowheads="1"/>
          </p:cNvSpPr>
          <p:nvPr/>
        </p:nvSpPr>
        <p:spPr bwMode="auto">
          <a:xfrm>
            <a:off x="258763" y="1401763"/>
            <a:ext cx="8721725" cy="8804275"/>
          </a:xfrm>
          <a:prstGeom prst="rect">
            <a:avLst/>
          </a:prstGeom>
          <a:noFill/>
          <a:ln w="9525">
            <a:noFill/>
            <a:miter lim="800000"/>
            <a:headEnd/>
            <a:tailEnd/>
          </a:ln>
          <a:effectLst/>
        </p:spPr>
        <p:txBody>
          <a:bodyPr lIns="90000" tIns="46800" rIns="90000" bIns="46800">
            <a:spAutoFit/>
          </a:bodyPr>
          <a:lstStyle/>
          <a:p>
            <a:pPr algn="ctr">
              <a:spcBef>
                <a:spcPct val="50000"/>
              </a:spcBef>
            </a:pPr>
            <a:r>
              <a:rPr lang="de-DE" sz="2800"/>
              <a:t>Nach dem Produktverkauf beginnt die wichtigste Aufgabe für eine langfristige gute </a:t>
            </a:r>
            <a:r>
              <a:rPr lang="de-DE" sz="2800" b="1"/>
              <a:t>Kundenbeziehung</a:t>
            </a:r>
            <a:r>
              <a:rPr lang="de-DE" sz="2800"/>
              <a:t>:    </a:t>
            </a:r>
          </a:p>
          <a:p>
            <a:pPr algn="ctr">
              <a:spcBef>
                <a:spcPct val="50000"/>
              </a:spcBef>
            </a:pPr>
            <a:r>
              <a:rPr lang="de-DE" sz="2800" b="1"/>
              <a:t>Die Kundenbetreuung </a:t>
            </a:r>
            <a:r>
              <a:rPr lang="de-DE" sz="2800"/>
              <a:t> </a:t>
            </a:r>
          </a:p>
          <a:p>
            <a:pPr>
              <a:spcBef>
                <a:spcPct val="50000"/>
              </a:spcBef>
            </a:pPr>
            <a:r>
              <a:rPr lang="de-DE" sz="2800"/>
              <a:t> Ziel:    </a:t>
            </a:r>
            <a:r>
              <a:rPr lang="de-DE" sz="3200" b="1">
                <a:solidFill>
                  <a:srgbClr val="FF0000"/>
                </a:solidFill>
              </a:rPr>
              <a:t>Stabiles Einkommen durch </a:t>
            </a:r>
            <a:r>
              <a:rPr lang="de-DE" sz="3200" b="1">
                <a:solidFill>
                  <a:srgbClr val="FF0000"/>
                </a:solidFill>
                <a:sym typeface="Wingdings" charset="2"/>
              </a:rPr>
              <a:t></a:t>
            </a:r>
            <a:endParaRPr lang="de-DE" sz="3200" b="1">
              <a:solidFill>
                <a:srgbClr val="FF0000"/>
              </a:solidFill>
            </a:endParaRPr>
          </a:p>
          <a:p>
            <a:pPr>
              <a:spcBef>
                <a:spcPct val="50000"/>
              </a:spcBef>
            </a:pPr>
            <a:r>
              <a:rPr lang="de-DE" sz="2800"/>
              <a:t>Zufriedene Kunden – Langzeitkunden - Familien</a:t>
            </a:r>
          </a:p>
          <a:p>
            <a:pPr>
              <a:spcBef>
                <a:spcPct val="50000"/>
              </a:spcBef>
            </a:pPr>
            <a:r>
              <a:rPr lang="de-DE" sz="2800"/>
              <a:t>Weiterempfehlungen – neue Kunden“Familien“</a:t>
            </a:r>
          </a:p>
          <a:p>
            <a:pPr>
              <a:spcBef>
                <a:spcPct val="50000"/>
              </a:spcBef>
            </a:pPr>
            <a:r>
              <a:rPr lang="de-DE" sz="2800"/>
              <a:t>Neue Samplingpartys - Neue Herbalife-Fans </a:t>
            </a:r>
          </a:p>
          <a:p>
            <a:pPr>
              <a:spcBef>
                <a:spcPct val="50000"/>
              </a:spcBef>
            </a:pPr>
            <a:r>
              <a:rPr lang="de-DE" sz="2800"/>
              <a:t>Neue Teampartner mit zufriedenen Kunden“Familien“</a:t>
            </a:r>
          </a:p>
          <a:p>
            <a:pPr>
              <a:spcBef>
                <a:spcPct val="50000"/>
              </a:spcBef>
            </a:pPr>
            <a:r>
              <a:rPr lang="de-DE" sz="2800"/>
              <a:t> </a:t>
            </a:r>
          </a:p>
          <a:p>
            <a:pPr>
              <a:spcBef>
                <a:spcPct val="50000"/>
              </a:spcBef>
            </a:pPr>
            <a:endParaRPr lang="de-DE" sz="2800"/>
          </a:p>
          <a:p>
            <a:pPr>
              <a:spcBef>
                <a:spcPct val="50000"/>
              </a:spcBef>
            </a:pPr>
            <a:endParaRPr lang="de-DE" sz="2800"/>
          </a:p>
          <a:p>
            <a:pPr>
              <a:spcBef>
                <a:spcPct val="50000"/>
              </a:spcBef>
            </a:pPr>
            <a:endParaRPr lang="de-DE" sz="2800"/>
          </a:p>
          <a:p>
            <a:pPr algn="ctr">
              <a:spcBef>
                <a:spcPct val="50000"/>
              </a:spcBef>
            </a:pPr>
            <a:endParaRPr lang="de-DE" sz="2800"/>
          </a:p>
          <a:p>
            <a:pPr algn="ctr">
              <a:spcBef>
                <a:spcPct val="50000"/>
              </a:spcBef>
            </a:pPr>
            <a:endParaRPr lang="de-DE" sz="2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749300" y="274638"/>
            <a:ext cx="6619875" cy="557212"/>
          </a:xfrm>
          <a:noFill/>
        </p:spPr>
        <p:txBody>
          <a:bodyPr anchor="t"/>
          <a:lstStyle/>
          <a:p>
            <a:pPr eaLnBrk="1" hangingPunct="1"/>
            <a:r>
              <a:rPr lang="en-US" sz="2800" smtClean="0"/>
              <a:t>Die Kundenakte</a:t>
            </a:r>
          </a:p>
        </p:txBody>
      </p:sp>
      <p:sp>
        <p:nvSpPr>
          <p:cNvPr id="17411" name="Rectangle 24"/>
          <p:cNvSpPr>
            <a:spLocks noChangeArrowheads="1"/>
          </p:cNvSpPr>
          <p:nvPr/>
        </p:nvSpPr>
        <p:spPr bwMode="auto">
          <a:xfrm>
            <a:off x="546100" y="982663"/>
            <a:ext cx="8270875" cy="6542087"/>
          </a:xfrm>
          <a:prstGeom prst="rect">
            <a:avLst/>
          </a:prstGeom>
          <a:noFill/>
          <a:ln w="9525">
            <a:noFill/>
            <a:miter lim="800000"/>
            <a:headEnd/>
            <a:tailEnd/>
          </a:ln>
          <a:effectLst/>
        </p:spPr>
        <p:txBody>
          <a:bodyPr lIns="90000" tIns="46800" rIns="90000" bIns="46800">
            <a:spAutoFit/>
          </a:bodyPr>
          <a:lstStyle/>
          <a:p>
            <a:pPr marL="342900" indent="-342900">
              <a:spcBef>
                <a:spcPct val="50000"/>
              </a:spcBef>
            </a:pPr>
            <a:r>
              <a:rPr lang="de-DE" sz="2800"/>
              <a:t>Du solltest alles über Deine Kunden wissen damit Du sie gut unterstützen kannst:</a:t>
            </a:r>
          </a:p>
          <a:p>
            <a:pPr marL="342900" indent="-342900">
              <a:spcBef>
                <a:spcPct val="50000"/>
              </a:spcBef>
            </a:pPr>
            <a:r>
              <a:rPr lang="de-DE" sz="2800"/>
              <a:t>Lege eine </a:t>
            </a:r>
            <a:r>
              <a:rPr lang="de-DE" sz="2800" b="1">
                <a:solidFill>
                  <a:srgbClr val="FF0000"/>
                </a:solidFill>
              </a:rPr>
              <a:t>Kunden-Akte</a:t>
            </a:r>
            <a:r>
              <a:rPr lang="de-DE" sz="2800"/>
              <a:t> an: </a:t>
            </a:r>
          </a:p>
          <a:p>
            <a:pPr marL="342900" indent="-342900">
              <a:spcBef>
                <a:spcPct val="50000"/>
              </a:spcBef>
            </a:pPr>
            <a:r>
              <a:rPr lang="de-DE" sz="2800"/>
              <a:t>Ein Kundendatenblatt: (Vorlage hat Dein Sponsor)</a:t>
            </a:r>
          </a:p>
          <a:p>
            <a:pPr marL="342900" indent="-342900">
              <a:spcBef>
                <a:spcPct val="50000"/>
              </a:spcBef>
            </a:pPr>
            <a:r>
              <a:rPr lang="de-DE" sz="2800"/>
              <a:t>Mit persönlichen Daten, Erreichbarkeit, Email</a:t>
            </a:r>
          </a:p>
          <a:p>
            <a:pPr marL="342900" indent="-342900">
              <a:spcBef>
                <a:spcPct val="50000"/>
              </a:spcBef>
            </a:pPr>
            <a:r>
              <a:rPr lang="de-DE" sz="2800"/>
              <a:t>Wellnesscheck-Datenblatt, Maße, Fotos, </a:t>
            </a:r>
          </a:p>
          <a:p>
            <a:pPr marL="342900" indent="-342900">
              <a:spcBef>
                <a:spcPct val="50000"/>
              </a:spcBef>
            </a:pPr>
            <a:r>
              <a:rPr lang="de-DE" sz="2800"/>
              <a:t>Produktverbrauchsblatt, Empfehlungsblatt, </a:t>
            </a:r>
          </a:p>
          <a:p>
            <a:pPr marL="342900" indent="-342900">
              <a:spcBef>
                <a:spcPct val="50000"/>
              </a:spcBef>
            </a:pPr>
            <a:r>
              <a:rPr lang="de-DE" sz="2800"/>
              <a:t>Familienblatt…..Empfehlungs-Stammblatt</a:t>
            </a:r>
          </a:p>
          <a:p>
            <a:pPr marL="342900" indent="-342900">
              <a:spcBef>
                <a:spcPct val="50000"/>
              </a:spcBef>
            </a:pPr>
            <a:endParaRPr lang="de-DE" sz="2800"/>
          </a:p>
          <a:p>
            <a:pPr marL="342900" indent="-342900">
              <a:spcBef>
                <a:spcPct val="50000"/>
              </a:spcBef>
            </a:pPr>
            <a:endParaRPr lang="de-DE" sz="2800"/>
          </a:p>
          <a:p>
            <a:pPr marL="342900" indent="-342900">
              <a:spcBef>
                <a:spcPct val="50000"/>
              </a:spcBef>
            </a:pPr>
            <a:endParaRPr lang="de-DE"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DE" smtClean="0"/>
              <a:t>Die erste Woche 1- 3 - 5 -7</a:t>
            </a:r>
          </a:p>
        </p:txBody>
      </p:sp>
      <p:sp>
        <p:nvSpPr>
          <p:cNvPr id="18435" name="Inhaltsplatzhalter 2"/>
          <p:cNvSpPr>
            <a:spLocks noGrp="1"/>
          </p:cNvSpPr>
          <p:nvPr>
            <p:ph idx="1"/>
          </p:nvPr>
        </p:nvSpPr>
        <p:spPr>
          <a:xfrm>
            <a:off x="654050" y="1303338"/>
            <a:ext cx="7812088" cy="4906962"/>
          </a:xfrm>
        </p:spPr>
        <p:txBody>
          <a:bodyPr/>
          <a:lstStyle/>
          <a:p>
            <a:r>
              <a:rPr lang="de-DE" sz="2400" smtClean="0"/>
              <a:t> 1.Tag . Wie schmeckt Dir Dein Shake, Tee, Aloe? </a:t>
            </a:r>
          </a:p>
          <a:p>
            <a:r>
              <a:rPr lang="de-DE" sz="2400" smtClean="0"/>
              <a:t> 3. Tag  Wie schmeckt Dir der Shake  – Wie geht’s?</a:t>
            </a:r>
          </a:p>
          <a:p>
            <a:r>
              <a:rPr lang="de-DE" sz="2400" smtClean="0"/>
              <a:t> 5. Tag  Wie geht’s  - trinkst Du genug Wasser?</a:t>
            </a:r>
          </a:p>
          <a:p>
            <a:r>
              <a:rPr lang="de-DE" sz="2400" smtClean="0"/>
              <a:t> 7. Tag   Wie geht’s  - was hast Du heute gegessen?</a:t>
            </a:r>
          </a:p>
          <a:p>
            <a:endParaRPr lang="de-DE" smtClean="0"/>
          </a:p>
          <a:p>
            <a:r>
              <a:rPr lang="de-DE" sz="3200" b="1" smtClean="0"/>
              <a:t>Super es funktioniert </a:t>
            </a:r>
          </a:p>
          <a:p>
            <a:endParaRPr lang="de-DE" smtClean="0"/>
          </a:p>
          <a:p>
            <a:r>
              <a:rPr lang="de-DE" smtClean="0"/>
              <a:t>…</a:t>
            </a:r>
            <a:r>
              <a:rPr lang="de-DE" sz="2400" smtClean="0"/>
              <a:t>.wir hören uns wieder nächste Woche am….. um….! </a:t>
            </a:r>
          </a:p>
          <a:p>
            <a:endParaRPr lang="de-DE" smtClean="0"/>
          </a:p>
          <a:p>
            <a:endParaRPr lang="de-DE"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smtClean="0"/>
              <a:t>Die erste Woche 1- 3 - 5 -7</a:t>
            </a:r>
          </a:p>
        </p:txBody>
      </p:sp>
      <p:sp>
        <p:nvSpPr>
          <p:cNvPr id="7171" name="Inhaltsplatzhalter 2"/>
          <p:cNvSpPr>
            <a:spLocks noGrp="1"/>
          </p:cNvSpPr>
          <p:nvPr>
            <p:ph idx="1"/>
          </p:nvPr>
        </p:nvSpPr>
        <p:spPr>
          <a:xfrm>
            <a:off x="490538" y="1193800"/>
            <a:ext cx="8339137" cy="5070475"/>
          </a:xfrm>
        </p:spPr>
        <p:txBody>
          <a:bodyPr/>
          <a:lstStyle/>
          <a:p>
            <a:pPr marL="0" indent="0">
              <a:buFont typeface="Arial" pitchFamily="34" charset="0"/>
              <a:buNone/>
              <a:defRPr/>
            </a:pPr>
            <a:r>
              <a:rPr lang="de-AT" sz="2400" dirty="0" smtClean="0"/>
              <a:t>Herbalife ist die beste Nahrungsergänzung am Markt. In einigen wenigen Fällen können Menschen auf eine Ernährungsumstellung reagieren wie z.B. mit Durchfall oder Verstopfung (wie auch im Urlaub, wenn man anderes Essen bekommt). Diese Reaktionen treten jedoch nur in seltenen Fällen (ca.1 - 3 % aller Kunden) auf! </a:t>
            </a:r>
          </a:p>
          <a:p>
            <a:pPr marL="0" indent="0">
              <a:buFont typeface="Arial" pitchFamily="34" charset="0"/>
              <a:buNone/>
              <a:defRPr/>
            </a:pPr>
            <a:r>
              <a:rPr lang="de-AT" sz="2400" dirty="0" smtClean="0"/>
              <a:t>Grundsätzlich gilt: Entgiftungserscheinungen sind ein gutes Zeichen das der Körper anspricht. Daher auch die generelle Antwort: </a:t>
            </a:r>
          </a:p>
          <a:p>
            <a:pPr marL="0" indent="0">
              <a:buFont typeface="Arial" pitchFamily="34" charset="0"/>
              <a:buNone/>
              <a:defRPr/>
            </a:pPr>
            <a:r>
              <a:rPr lang="de-DE" sz="3200" dirty="0" smtClean="0"/>
              <a:t>                 </a:t>
            </a:r>
            <a:r>
              <a:rPr lang="de-DE" sz="3200" b="1" dirty="0" smtClean="0"/>
              <a:t>Super es funktioniert! </a:t>
            </a:r>
            <a:endParaRPr lang="de-DE" b="1" dirty="0"/>
          </a:p>
          <a:p>
            <a:pPr>
              <a:buFont typeface="Arial" pitchFamily="34" charset="0"/>
              <a:buChar char="•"/>
              <a:defRPr/>
            </a:pPr>
            <a:endParaRPr lang="de-DE"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smtClean="0"/>
              <a:t>Ein paar Tipps aus der Praxis</a:t>
            </a:r>
          </a:p>
        </p:txBody>
      </p:sp>
      <p:sp>
        <p:nvSpPr>
          <p:cNvPr id="7171" name="Inhaltsplatzhalter 2"/>
          <p:cNvSpPr>
            <a:spLocks noGrp="1"/>
          </p:cNvSpPr>
          <p:nvPr>
            <p:ph idx="1"/>
          </p:nvPr>
        </p:nvSpPr>
        <p:spPr>
          <a:xfrm>
            <a:off x="422275" y="1193800"/>
            <a:ext cx="8339138" cy="5207000"/>
          </a:xfrm>
        </p:spPr>
        <p:txBody>
          <a:bodyPr/>
          <a:lstStyle/>
          <a:p>
            <a:pPr marL="0" indent="0">
              <a:buFont typeface="Arial" pitchFamily="34" charset="0"/>
              <a:buNone/>
              <a:defRPr/>
            </a:pPr>
            <a:r>
              <a:rPr lang="de-DE" sz="2800" dirty="0" smtClean="0"/>
              <a:t>Zur Unterstützung bei empfindlichen Personen kannst Du empfehlen: </a:t>
            </a:r>
          </a:p>
          <a:p>
            <a:pPr marL="0" indent="0">
              <a:buFont typeface="Arial" pitchFamily="34" charset="0"/>
              <a:buNone/>
              <a:defRPr/>
            </a:pPr>
            <a:r>
              <a:rPr lang="de-DE" sz="2400" dirty="0" smtClean="0"/>
              <a:t>Shakes anstatt mit Milch:  mit Sojamilch, Reismilch oder Fruchtsaft, Joghurt mit Früchten zum löffel</a:t>
            </a:r>
            <a:r>
              <a:rPr lang="de-DE" sz="2400" dirty="0"/>
              <a:t>n</a:t>
            </a:r>
            <a:endParaRPr lang="de-DE" sz="2400" dirty="0" smtClean="0"/>
          </a:p>
          <a:p>
            <a:pPr marL="0" indent="0">
              <a:buFont typeface="Arial" pitchFamily="34" charset="0"/>
              <a:buNone/>
              <a:defRPr/>
            </a:pPr>
            <a:r>
              <a:rPr lang="de-DE" sz="2400" dirty="0" smtClean="0"/>
              <a:t>Shakes nicht </a:t>
            </a:r>
            <a:r>
              <a:rPr lang="de-DE" sz="2400" smtClean="0"/>
              <a:t>zu kalt; </a:t>
            </a:r>
            <a:r>
              <a:rPr lang="de-DE" sz="2400" dirty="0" smtClean="0"/>
              <a:t>mit ausreichend Shakepulver machen;</a:t>
            </a:r>
          </a:p>
          <a:p>
            <a:pPr marL="0" indent="0">
              <a:buFont typeface="Arial" pitchFamily="34" charset="0"/>
              <a:buNone/>
              <a:defRPr/>
            </a:pPr>
            <a:r>
              <a:rPr lang="de-DE" sz="2400" dirty="0" smtClean="0"/>
              <a:t>Genügend Ballaststoffe essen, öfters Aloe trinken…</a:t>
            </a:r>
          </a:p>
          <a:p>
            <a:pPr marL="0" indent="0">
              <a:buFont typeface="Arial" pitchFamily="34" charset="0"/>
              <a:buNone/>
              <a:defRPr/>
            </a:pPr>
            <a:r>
              <a:rPr lang="de-DE" sz="2400" dirty="0" smtClean="0"/>
              <a:t>Öfter Kräutergetränk unterstützt mit mehr Energie.</a:t>
            </a:r>
            <a:r>
              <a:rPr lang="de-DE" sz="2800" dirty="0" smtClean="0"/>
              <a:t> </a:t>
            </a:r>
          </a:p>
          <a:p>
            <a:pPr marL="0" indent="0">
              <a:buFont typeface="Arial" pitchFamily="34" charset="0"/>
              <a:buNone/>
              <a:defRPr/>
            </a:pPr>
            <a:r>
              <a:rPr lang="de-DE" sz="3200" dirty="0" smtClean="0"/>
              <a:t>                  Super es funktioniert! </a:t>
            </a:r>
          </a:p>
          <a:p>
            <a:pPr marL="0" indent="0" algn="ctr">
              <a:buFont typeface="Arial" pitchFamily="34" charset="0"/>
              <a:buNone/>
              <a:defRPr/>
            </a:pPr>
            <a:r>
              <a:rPr lang="de-DE" sz="3200" b="1" dirty="0" smtClean="0">
                <a:solidFill>
                  <a:srgbClr val="FF0000"/>
                </a:solidFill>
              </a:rPr>
              <a:t>Gib jedem ein positives Gefühl!</a:t>
            </a:r>
          </a:p>
          <a:p>
            <a:pPr>
              <a:buFont typeface="Arial" pitchFamily="34" charset="0"/>
              <a:buChar char="•"/>
              <a:defRPr/>
            </a:pPr>
            <a:endParaRPr lang="de-DE" dirty="0"/>
          </a:p>
          <a:p>
            <a:pPr>
              <a:buFont typeface="Arial" pitchFamily="34" charset="0"/>
              <a:buChar char="•"/>
              <a:defRPr/>
            </a:pPr>
            <a:endParaRPr lang="de-DE"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smtClean="0"/>
              <a:t>Beziehung aufbauen!</a:t>
            </a:r>
          </a:p>
        </p:txBody>
      </p:sp>
      <p:sp>
        <p:nvSpPr>
          <p:cNvPr id="7171" name="Inhaltsplatzhalter 2"/>
          <p:cNvSpPr>
            <a:spLocks noGrp="1"/>
          </p:cNvSpPr>
          <p:nvPr>
            <p:ph idx="1"/>
          </p:nvPr>
        </p:nvSpPr>
        <p:spPr>
          <a:xfrm>
            <a:off x="422275" y="1193800"/>
            <a:ext cx="8339138" cy="5207000"/>
          </a:xfrm>
        </p:spPr>
        <p:txBody>
          <a:bodyPr/>
          <a:lstStyle/>
          <a:p>
            <a:pPr marL="0" indent="0">
              <a:buFont typeface="Arial" pitchFamily="34" charset="0"/>
              <a:buNone/>
              <a:defRPr/>
            </a:pPr>
            <a:r>
              <a:rPr lang="de-DE" sz="3200" dirty="0" smtClean="0"/>
              <a:t>Zusätzliche Unterstützung für Deine Kunden:</a:t>
            </a:r>
          </a:p>
          <a:p>
            <a:pPr>
              <a:buFont typeface="Arial" pitchFamily="34" charset="0"/>
              <a:buChar char="•"/>
              <a:defRPr/>
            </a:pPr>
            <a:r>
              <a:rPr lang="de-DE" altLang="de-DE" dirty="0" smtClean="0"/>
              <a:t>Einfache Anwendungsbeschreibung</a:t>
            </a:r>
          </a:p>
          <a:p>
            <a:pPr>
              <a:buFont typeface="Arial" pitchFamily="34" charset="0"/>
              <a:buChar char="•"/>
              <a:defRPr/>
            </a:pPr>
            <a:r>
              <a:rPr lang="de-DE" altLang="de-DE" dirty="0" smtClean="0"/>
              <a:t>Shakerezepte</a:t>
            </a:r>
          </a:p>
          <a:p>
            <a:pPr>
              <a:buFont typeface="Arial" pitchFamily="34" charset="0"/>
              <a:buChar char="•"/>
              <a:defRPr/>
            </a:pPr>
            <a:r>
              <a:rPr lang="de-DE" altLang="de-DE" dirty="0" smtClean="0"/>
              <a:t>Kundenpass </a:t>
            </a:r>
          </a:p>
          <a:p>
            <a:pPr>
              <a:buFont typeface="Arial" pitchFamily="34" charset="0"/>
              <a:buChar char="•"/>
              <a:defRPr/>
            </a:pPr>
            <a:r>
              <a:rPr lang="de-DE" altLang="de-DE" dirty="0" smtClean="0"/>
              <a:t>Vorlage für ein Ernährungsprotokoll</a:t>
            </a:r>
          </a:p>
          <a:p>
            <a:pPr>
              <a:buFont typeface="Arial" pitchFamily="34" charset="0"/>
              <a:buChar char="•"/>
              <a:defRPr/>
            </a:pPr>
            <a:r>
              <a:rPr lang="de-DE" altLang="de-DE" dirty="0" err="1" smtClean="0"/>
              <a:t>Presslingbox</a:t>
            </a:r>
            <a:r>
              <a:rPr lang="de-DE" altLang="de-DE" dirty="0" smtClean="0"/>
              <a:t>, Supershaker, Maßband,                 </a:t>
            </a:r>
          </a:p>
          <a:p>
            <a:pPr>
              <a:buFont typeface="Arial" pitchFamily="34" charset="0"/>
              <a:buChar char="•"/>
              <a:defRPr/>
            </a:pPr>
            <a:r>
              <a:rPr lang="de-DE" altLang="de-DE" dirty="0" smtClean="0"/>
              <a:t>Messlöffel, kleiner </a:t>
            </a:r>
            <a:r>
              <a:rPr lang="de-DE" altLang="de-DE" dirty="0"/>
              <a:t>S</a:t>
            </a:r>
            <a:r>
              <a:rPr lang="de-DE" altLang="de-DE" dirty="0" smtClean="0"/>
              <a:t>hakebehälter,</a:t>
            </a:r>
          </a:p>
          <a:p>
            <a:pPr>
              <a:buFont typeface="Arial" pitchFamily="34" charset="0"/>
              <a:buChar char="•"/>
              <a:defRPr/>
            </a:pPr>
            <a:r>
              <a:rPr lang="de-DE" altLang="de-DE" dirty="0" smtClean="0"/>
              <a:t>Mini-Mixer……….</a:t>
            </a:r>
          </a:p>
          <a:p>
            <a:pPr>
              <a:buFont typeface="Arial" pitchFamily="34" charset="0"/>
              <a:buChar char="•"/>
              <a:defRPr/>
            </a:pPr>
            <a:r>
              <a:rPr lang="de-DE" altLang="de-DE" dirty="0" smtClean="0"/>
              <a:t>nutze die Promotion-Artikel von Herbalife</a:t>
            </a:r>
          </a:p>
          <a:p>
            <a:pPr>
              <a:buFont typeface="Arial" pitchFamily="34" charset="0"/>
              <a:buChar char="•"/>
              <a:defRPr/>
            </a:pPr>
            <a:endParaRPr lang="de-DE" altLang="de-DE" b="1" i="1" dirty="0" smtClean="0"/>
          </a:p>
          <a:p>
            <a:pPr>
              <a:buFont typeface="Arial" pitchFamily="34" charset="0"/>
              <a:buChar char="•"/>
              <a:defRPr/>
            </a:pPr>
            <a:r>
              <a:rPr lang="de-DE" altLang="de-DE" sz="1400" b="1" i="1" dirty="0" smtClean="0"/>
              <a:t>Tipp: überall Adress-Aufkleber mit Deiner Telefonnummer!</a:t>
            </a:r>
          </a:p>
          <a:p>
            <a:pPr marL="0" indent="0">
              <a:buFont typeface="Arial" pitchFamily="34" charset="0"/>
              <a:buNone/>
              <a:defRPr/>
            </a:pPr>
            <a:endParaRPr lang="de-DE" sz="1400" dirty="0" smtClean="0"/>
          </a:p>
          <a:p>
            <a:pPr marL="0" indent="0" algn="ctr">
              <a:buFont typeface="Arial" pitchFamily="34" charset="0"/>
              <a:buNone/>
              <a:defRPr/>
            </a:pPr>
            <a:endParaRPr lang="de-DE" dirty="0"/>
          </a:p>
          <a:p>
            <a:pPr marL="0" indent="0" algn="ctr">
              <a:buFont typeface="Arial" pitchFamily="34" charset="0"/>
              <a:buNone/>
              <a:defRPr/>
            </a:pPr>
            <a:endParaRPr lang="de-DE" dirty="0" smtClean="0"/>
          </a:p>
          <a:p>
            <a:pPr>
              <a:buFont typeface="Arial" pitchFamily="34" charset="0"/>
              <a:buChar char="•"/>
              <a:defRPr/>
            </a:pPr>
            <a:endParaRPr lang="de-DE" dirty="0"/>
          </a:p>
          <a:p>
            <a:pPr>
              <a:buFont typeface="Arial" pitchFamily="34" charset="0"/>
              <a:buChar char="•"/>
              <a:defRPr/>
            </a:pPr>
            <a:endParaRPr lang="de-DE" dirty="0" smtClean="0"/>
          </a:p>
        </p:txBody>
      </p:sp>
      <p:pic>
        <p:nvPicPr>
          <p:cNvPr id="21508" name="Picture 4"/>
          <p:cNvPicPr>
            <a:picLocks noChangeAspect="1" noChangeArrowheads="1"/>
          </p:cNvPicPr>
          <p:nvPr/>
        </p:nvPicPr>
        <p:blipFill>
          <a:blip r:embed="rId3" cstate="print"/>
          <a:srcRect/>
          <a:stretch>
            <a:fillRect/>
          </a:stretch>
        </p:blipFill>
        <p:spPr bwMode="auto">
          <a:xfrm>
            <a:off x="6096000" y="1884363"/>
            <a:ext cx="304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e-DE" smtClean="0"/>
              <a:t>Beziehung aufbauen!</a:t>
            </a:r>
          </a:p>
        </p:txBody>
      </p:sp>
      <p:sp>
        <p:nvSpPr>
          <p:cNvPr id="7171" name="Inhaltsplatzhalter 2"/>
          <p:cNvSpPr>
            <a:spLocks noGrp="1"/>
          </p:cNvSpPr>
          <p:nvPr>
            <p:ph idx="1"/>
          </p:nvPr>
        </p:nvSpPr>
        <p:spPr>
          <a:xfrm>
            <a:off x="422275" y="1193800"/>
            <a:ext cx="8339138" cy="5207000"/>
          </a:xfrm>
        </p:spPr>
        <p:txBody>
          <a:bodyPr/>
          <a:lstStyle/>
          <a:p>
            <a:pPr marL="0" indent="0">
              <a:buFont typeface="Arial" pitchFamily="34" charset="0"/>
              <a:buNone/>
              <a:defRPr/>
            </a:pPr>
            <a:r>
              <a:rPr lang="de-DE" sz="3200" dirty="0" smtClean="0"/>
              <a:t>Kleine Geschenke erhalten……… :</a:t>
            </a:r>
          </a:p>
          <a:p>
            <a:pPr marL="0" indent="0">
              <a:buFont typeface="Arial" pitchFamily="34" charset="0"/>
              <a:buNone/>
              <a:defRPr/>
            </a:pPr>
            <a:r>
              <a:rPr lang="de-DE" sz="2400" b="1" dirty="0" err="1" smtClean="0"/>
              <a:t>Boschüren</a:t>
            </a:r>
            <a:r>
              <a:rPr lang="de-DE" sz="2400" dirty="0" smtClean="0"/>
              <a:t>, Kataloge, Flyer</a:t>
            </a:r>
          </a:p>
          <a:p>
            <a:pPr marL="0" indent="0">
              <a:buFont typeface="Arial" pitchFamily="34" charset="0"/>
              <a:buNone/>
              <a:defRPr/>
            </a:pPr>
            <a:r>
              <a:rPr lang="de-DE" sz="2400" dirty="0" smtClean="0"/>
              <a:t>Regelmäßige Newsletter per Email, </a:t>
            </a:r>
          </a:p>
          <a:p>
            <a:pPr marL="0" indent="0">
              <a:buFont typeface="Arial" pitchFamily="34" charset="0"/>
              <a:buNone/>
              <a:defRPr/>
            </a:pPr>
            <a:r>
              <a:rPr lang="de-DE" sz="2400" dirty="0" err="1" smtClean="0"/>
              <a:t>Herbalifes</a:t>
            </a:r>
            <a:r>
              <a:rPr lang="de-DE" sz="2400" dirty="0" smtClean="0"/>
              <a:t> </a:t>
            </a:r>
            <a:r>
              <a:rPr lang="de-DE" sz="2400" dirty="0" err="1" smtClean="0"/>
              <a:t>Aspire</a:t>
            </a:r>
            <a:r>
              <a:rPr lang="de-DE" sz="2400" dirty="0" smtClean="0"/>
              <a:t>, Today…..</a:t>
            </a:r>
          </a:p>
          <a:p>
            <a:pPr marL="0" indent="0">
              <a:buFont typeface="Arial" pitchFamily="34" charset="0"/>
              <a:buNone/>
              <a:defRPr/>
            </a:pPr>
            <a:r>
              <a:rPr lang="de-DE" sz="2400" b="1" dirty="0" smtClean="0"/>
              <a:t>Produktproben</a:t>
            </a:r>
            <a:r>
              <a:rPr lang="de-DE" sz="2400" dirty="0" smtClean="0"/>
              <a:t>: </a:t>
            </a:r>
          </a:p>
          <a:p>
            <a:pPr marL="0" indent="0">
              <a:buFont typeface="Arial" pitchFamily="34" charset="0"/>
              <a:buNone/>
              <a:defRPr/>
            </a:pPr>
            <a:r>
              <a:rPr lang="de-DE" sz="2400" dirty="0" smtClean="0"/>
              <a:t>Lift off,  Proteinriegel, F1 Riegel, Hydrate</a:t>
            </a:r>
          </a:p>
          <a:p>
            <a:pPr marL="0" indent="0">
              <a:buFont typeface="Arial" pitchFamily="34" charset="0"/>
              <a:buNone/>
              <a:defRPr/>
            </a:pPr>
            <a:r>
              <a:rPr lang="de-DE" sz="2400" dirty="0" smtClean="0"/>
              <a:t>Geröstete Sojanüsse…</a:t>
            </a:r>
          </a:p>
          <a:p>
            <a:pPr marL="0" indent="0">
              <a:buFont typeface="Arial" pitchFamily="34" charset="0"/>
              <a:buNone/>
              <a:defRPr/>
            </a:pPr>
            <a:endParaRPr lang="de-DE" sz="2400" b="1" dirty="0" smtClean="0"/>
          </a:p>
          <a:p>
            <a:pPr marL="0" indent="0">
              <a:buFont typeface="Arial" pitchFamily="34" charset="0"/>
              <a:buNone/>
              <a:defRPr/>
            </a:pPr>
            <a:r>
              <a:rPr lang="de-DE" sz="2400" b="1" dirty="0" err="1" smtClean="0"/>
              <a:t>Herbal</a:t>
            </a:r>
            <a:r>
              <a:rPr lang="de-DE" sz="2400" b="1" dirty="0" smtClean="0"/>
              <a:t> Aloe Produkte</a:t>
            </a:r>
          </a:p>
          <a:p>
            <a:pPr marL="0" indent="0">
              <a:buFont typeface="Arial" pitchFamily="34" charset="0"/>
              <a:buNone/>
              <a:defRPr/>
            </a:pPr>
            <a:endParaRPr lang="de-DE" sz="3200" dirty="0" smtClean="0"/>
          </a:p>
          <a:p>
            <a:pPr marL="0" indent="0">
              <a:buFont typeface="Arial" pitchFamily="34" charset="0"/>
              <a:buNone/>
              <a:defRPr/>
            </a:pPr>
            <a:endParaRPr lang="de-DE" altLang="de-DE" b="1" i="1" dirty="0" smtClean="0"/>
          </a:p>
          <a:p>
            <a:pPr marL="0" indent="0">
              <a:buFont typeface="Arial" pitchFamily="34" charset="0"/>
              <a:buNone/>
              <a:defRPr/>
            </a:pPr>
            <a:endParaRPr lang="de-DE" dirty="0" smtClean="0"/>
          </a:p>
          <a:p>
            <a:pPr marL="0" indent="0" algn="ctr">
              <a:buFont typeface="Arial" pitchFamily="34" charset="0"/>
              <a:buNone/>
              <a:defRPr/>
            </a:pPr>
            <a:endParaRPr lang="de-DE" dirty="0"/>
          </a:p>
          <a:p>
            <a:pPr marL="0" indent="0" algn="ctr">
              <a:buFont typeface="Arial" pitchFamily="34" charset="0"/>
              <a:buNone/>
              <a:defRPr/>
            </a:pPr>
            <a:endParaRPr lang="de-DE" dirty="0" smtClean="0"/>
          </a:p>
          <a:p>
            <a:pPr>
              <a:buFont typeface="Arial" pitchFamily="34" charset="0"/>
              <a:buChar char="•"/>
              <a:defRPr/>
            </a:pPr>
            <a:endParaRPr lang="de-DE" dirty="0"/>
          </a:p>
          <a:p>
            <a:pPr>
              <a:buFont typeface="Arial" pitchFamily="34" charset="0"/>
              <a:buChar char="•"/>
              <a:defRPr/>
            </a:pPr>
            <a:endParaRPr lang="de-DE" dirty="0" smtClean="0"/>
          </a:p>
        </p:txBody>
      </p:sp>
      <p:pic>
        <p:nvPicPr>
          <p:cNvPr id="22532" name="Picture 5"/>
          <p:cNvPicPr>
            <a:picLocks noChangeAspect="1" noChangeArrowheads="1"/>
          </p:cNvPicPr>
          <p:nvPr/>
        </p:nvPicPr>
        <p:blipFill>
          <a:blip r:embed="rId3" cstate="print"/>
          <a:srcRect/>
          <a:stretch>
            <a:fillRect/>
          </a:stretch>
        </p:blipFill>
        <p:spPr bwMode="auto">
          <a:xfrm>
            <a:off x="6096000" y="1684338"/>
            <a:ext cx="3048000" cy="4572000"/>
          </a:xfrm>
          <a:prstGeom prst="rect">
            <a:avLst/>
          </a:prstGeom>
          <a:noFill/>
          <a:ln w="9525">
            <a:noFill/>
            <a:miter lim="800000"/>
            <a:headEnd/>
            <a:tailEnd/>
          </a:ln>
        </p:spPr>
      </p:pic>
      <p:pic>
        <p:nvPicPr>
          <p:cNvPr id="22533" name="Picture 4" descr="C:\Users\Alexandra Heinrich\Desktop\Combined_Variety-Pack-EU1_250px.jpg"/>
          <p:cNvPicPr>
            <a:picLocks noChangeAspect="1" noChangeArrowheads="1"/>
          </p:cNvPicPr>
          <p:nvPr/>
        </p:nvPicPr>
        <p:blipFill>
          <a:blip r:embed="rId4" cstate="print"/>
          <a:srcRect/>
          <a:stretch>
            <a:fillRect/>
          </a:stretch>
        </p:blipFill>
        <p:spPr bwMode="auto">
          <a:xfrm>
            <a:off x="3657600" y="4598988"/>
            <a:ext cx="2438400" cy="180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749300" y="274638"/>
            <a:ext cx="8121650" cy="884237"/>
          </a:xfrm>
        </p:spPr>
        <p:txBody>
          <a:bodyPr/>
          <a:lstStyle/>
          <a:p>
            <a:pPr algn="ctr"/>
            <a:r>
              <a:rPr lang="de-DE" smtClean="0"/>
              <a:t>Christian Schaffer  </a:t>
            </a:r>
            <a:endParaRPr lang="de-AT" smtClean="0"/>
          </a:p>
        </p:txBody>
      </p:sp>
      <p:pic>
        <p:nvPicPr>
          <p:cNvPr id="5123" name="Picture 2" descr="C:\Users\christianschaffer\Christian\nuu2ak\CafeSchaffer.JPG"/>
          <p:cNvPicPr>
            <a:picLocks noChangeAspect="1" noChangeArrowheads="1"/>
          </p:cNvPicPr>
          <p:nvPr/>
        </p:nvPicPr>
        <p:blipFill>
          <a:blip r:embed="rId3" cstate="print"/>
          <a:srcRect/>
          <a:stretch>
            <a:fillRect/>
          </a:stretch>
        </p:blipFill>
        <p:spPr bwMode="auto">
          <a:xfrm>
            <a:off x="0" y="1633538"/>
            <a:ext cx="7048500" cy="4827587"/>
          </a:xfrm>
          <a:prstGeom prst="rect">
            <a:avLst/>
          </a:prstGeom>
          <a:noFill/>
          <a:ln w="9525">
            <a:noFill/>
            <a:miter lim="800000"/>
            <a:headEnd/>
            <a:tailEnd/>
          </a:ln>
        </p:spPr>
      </p:pic>
      <p:pic>
        <p:nvPicPr>
          <p:cNvPr id="5124" name="Picture 3" descr="C:\Users\christianschaffer\Christian\nuu2ak\hcbäckerei.JPG"/>
          <p:cNvPicPr>
            <a:picLocks noChangeAspect="1" noChangeArrowheads="1"/>
          </p:cNvPicPr>
          <p:nvPr/>
        </p:nvPicPr>
        <p:blipFill>
          <a:blip r:embed="rId4" cstate="print"/>
          <a:srcRect/>
          <a:stretch>
            <a:fillRect/>
          </a:stretch>
        </p:blipFill>
        <p:spPr bwMode="auto">
          <a:xfrm>
            <a:off x="5230813" y="1604963"/>
            <a:ext cx="3913187" cy="4856162"/>
          </a:xfrm>
          <a:prstGeom prst="rect">
            <a:avLst/>
          </a:prstGeom>
          <a:noFill/>
          <a:ln w="9525">
            <a:noFill/>
            <a:miter lim="800000"/>
            <a:headEnd/>
            <a:tailEnd/>
          </a:ln>
        </p:spPr>
      </p:pic>
    </p:spTree>
  </p:cSld>
  <p:clrMapOvr>
    <a:masterClrMapping/>
  </p:clrMapOvr>
  <p:transition spd="slow" advClick="0"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smtClean="0"/>
              <a:t>Beziehung aufbauen!</a:t>
            </a:r>
          </a:p>
        </p:txBody>
      </p:sp>
      <p:sp>
        <p:nvSpPr>
          <p:cNvPr id="7171" name="Inhaltsplatzhalter 2"/>
          <p:cNvSpPr>
            <a:spLocks noGrp="1"/>
          </p:cNvSpPr>
          <p:nvPr>
            <p:ph idx="1"/>
          </p:nvPr>
        </p:nvSpPr>
        <p:spPr>
          <a:xfrm>
            <a:off x="422275" y="1065213"/>
            <a:ext cx="8339138" cy="5335587"/>
          </a:xfrm>
        </p:spPr>
        <p:txBody>
          <a:bodyPr/>
          <a:lstStyle/>
          <a:p>
            <a:pPr marL="0" indent="0">
              <a:buFont typeface="Arial" pitchFamily="34" charset="0"/>
              <a:buNone/>
              <a:defRPr/>
            </a:pPr>
            <a:r>
              <a:rPr lang="de-DE" sz="3200" dirty="0" smtClean="0"/>
              <a:t>  Bleib in Kontakt – mit Kommunikation!</a:t>
            </a:r>
          </a:p>
          <a:p>
            <a:pPr marL="0" indent="0">
              <a:buFont typeface="Arial" pitchFamily="34" charset="0"/>
              <a:buNone/>
              <a:defRPr/>
            </a:pPr>
            <a:r>
              <a:rPr lang="de-DE" sz="2800" dirty="0" smtClean="0"/>
              <a:t>Nütze jeden Anlass um mit Deinen Kunden zu kommunizieren per Telefon notfalls SMS, Email, FB </a:t>
            </a:r>
          </a:p>
          <a:p>
            <a:pPr marL="0" indent="0">
              <a:buFont typeface="Arial" pitchFamily="34" charset="0"/>
              <a:buNone/>
              <a:defRPr/>
            </a:pPr>
            <a:r>
              <a:rPr lang="de-DE" sz="2800" dirty="0" smtClean="0"/>
              <a:t>Ziele erreicht (Kilo, cm, egal) Geburtstag, Jubiläum, Feiertage, Familienanlässe, Beförderungen….</a:t>
            </a:r>
          </a:p>
          <a:p>
            <a:pPr marL="0" indent="0" algn="ctr">
              <a:buFont typeface="Arial" pitchFamily="34" charset="0"/>
              <a:buNone/>
              <a:defRPr/>
            </a:pPr>
            <a:r>
              <a:rPr lang="de-DE" sz="2800" b="1" dirty="0" smtClean="0"/>
              <a:t>Anerkennung geben!</a:t>
            </a:r>
          </a:p>
          <a:p>
            <a:pPr marL="0" indent="0" algn="ctr">
              <a:buFont typeface="Arial" pitchFamily="34" charset="0"/>
              <a:buNone/>
              <a:defRPr/>
            </a:pPr>
            <a:r>
              <a:rPr lang="de-DE" sz="2800" dirty="0" smtClean="0"/>
              <a:t>Gib Deinen Kunden das Gefühl dass </a:t>
            </a:r>
            <a:r>
              <a:rPr lang="de-DE" sz="2800" b="1" dirty="0" smtClean="0">
                <a:solidFill>
                  <a:srgbClr val="FF0000"/>
                </a:solidFill>
              </a:rPr>
              <a:t>Du</a:t>
            </a:r>
            <a:r>
              <a:rPr lang="de-DE" sz="2800" dirty="0" smtClean="0"/>
              <a:t> Dich kümmerst!  Dass Sie auf Dich zählen können!</a:t>
            </a:r>
          </a:p>
          <a:p>
            <a:pPr marL="0" indent="0" algn="ctr">
              <a:buFont typeface="Arial" pitchFamily="34" charset="0"/>
              <a:buNone/>
              <a:defRPr/>
            </a:pPr>
            <a:r>
              <a:rPr lang="de-DE" sz="2800" b="1" dirty="0" smtClean="0"/>
              <a:t>Du bist für Deine Kunden die Firma Herbalife!</a:t>
            </a:r>
          </a:p>
          <a:p>
            <a:pPr marL="0" indent="0">
              <a:buFont typeface="Arial" pitchFamily="34" charset="0"/>
              <a:buNone/>
              <a:defRPr/>
            </a:pPr>
            <a:endParaRPr lang="de-DE" altLang="de-DE" b="1" i="1" dirty="0" smtClean="0"/>
          </a:p>
          <a:p>
            <a:pPr marL="0" indent="0">
              <a:buFont typeface="Arial" pitchFamily="34" charset="0"/>
              <a:buNone/>
              <a:defRPr/>
            </a:pPr>
            <a:endParaRPr lang="de-DE" dirty="0" smtClean="0"/>
          </a:p>
          <a:p>
            <a:pPr marL="0" indent="0" algn="ctr">
              <a:buFont typeface="Arial" pitchFamily="34" charset="0"/>
              <a:buNone/>
              <a:defRPr/>
            </a:pPr>
            <a:endParaRPr lang="de-DE" dirty="0"/>
          </a:p>
          <a:p>
            <a:pPr marL="0" indent="0" algn="ctr">
              <a:buFont typeface="Arial" pitchFamily="34" charset="0"/>
              <a:buNone/>
              <a:defRPr/>
            </a:pPr>
            <a:endParaRPr lang="de-DE" dirty="0" smtClean="0"/>
          </a:p>
          <a:p>
            <a:pPr>
              <a:buFont typeface="Arial" pitchFamily="34" charset="0"/>
              <a:buChar char="•"/>
              <a:defRPr/>
            </a:pPr>
            <a:endParaRPr lang="de-DE" dirty="0"/>
          </a:p>
          <a:p>
            <a:pPr>
              <a:buFont typeface="Arial" pitchFamily="34" charset="0"/>
              <a:buChar char="•"/>
              <a:defRPr/>
            </a:pPr>
            <a:endParaRPr lang="de-DE"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Users\christianschaffer\Desktop\Summit 1.Teil WorkFlow\Komletter Workflow als Übergang zu Beraterausbildung PRO.jpg"/>
          <p:cNvPicPr>
            <a:picLocks noChangeAspect="1" noChangeArrowheads="1"/>
          </p:cNvPicPr>
          <p:nvPr/>
        </p:nvPicPr>
        <p:blipFill>
          <a:blip r:embed="rId3" cstate="print"/>
          <a:srcRect/>
          <a:stretch>
            <a:fillRect/>
          </a:stretch>
        </p:blipFill>
        <p:spPr bwMode="auto">
          <a:xfrm>
            <a:off x="0" y="0"/>
            <a:ext cx="9144000" cy="645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1"/>
          <p:cNvPicPr>
            <a:picLocks noChangeAspect="1" noChangeArrowheads="1"/>
          </p:cNvPicPr>
          <p:nvPr/>
        </p:nvPicPr>
        <p:blipFill>
          <a:blip r:embed="rId3" cstate="print"/>
          <a:srcRect/>
          <a:stretch>
            <a:fillRect/>
          </a:stretch>
        </p:blipFill>
        <p:spPr bwMode="auto">
          <a:xfrm>
            <a:off x="6550025" y="1797050"/>
            <a:ext cx="360363" cy="390525"/>
          </a:xfrm>
          <a:prstGeom prst="rect">
            <a:avLst/>
          </a:prstGeom>
          <a:noFill/>
          <a:ln w="9525">
            <a:noFill/>
            <a:miter lim="800000"/>
            <a:headEnd/>
            <a:tailEnd/>
          </a:ln>
        </p:spPr>
      </p:pic>
      <p:pic>
        <p:nvPicPr>
          <p:cNvPr id="25603" name="Picture 44"/>
          <p:cNvPicPr>
            <a:picLocks noChangeAspect="1" noChangeArrowheads="1"/>
          </p:cNvPicPr>
          <p:nvPr/>
        </p:nvPicPr>
        <p:blipFill>
          <a:blip r:embed="rId4" cstate="print"/>
          <a:srcRect/>
          <a:stretch>
            <a:fillRect/>
          </a:stretch>
        </p:blipFill>
        <p:spPr bwMode="auto">
          <a:xfrm>
            <a:off x="3930650" y="2620963"/>
            <a:ext cx="1758950" cy="1911350"/>
          </a:xfrm>
          <a:prstGeom prst="rect">
            <a:avLst/>
          </a:prstGeom>
          <a:noFill/>
          <a:ln w="9525">
            <a:noFill/>
            <a:miter lim="800000"/>
            <a:headEnd/>
            <a:tailEnd/>
          </a:ln>
        </p:spPr>
      </p:pic>
      <p:sp>
        <p:nvSpPr>
          <p:cNvPr id="25604" name="Textfeld 2"/>
          <p:cNvSpPr txBox="1">
            <a:spLocks noChangeArrowheads="1"/>
          </p:cNvSpPr>
          <p:nvPr/>
        </p:nvSpPr>
        <p:spPr bwMode="auto">
          <a:xfrm>
            <a:off x="4379913" y="1593850"/>
            <a:ext cx="1674812" cy="646113"/>
          </a:xfrm>
          <a:prstGeom prst="rect">
            <a:avLst/>
          </a:prstGeom>
          <a:noFill/>
          <a:ln w="9525">
            <a:noFill/>
            <a:miter lim="800000"/>
            <a:headEnd/>
            <a:tailEnd/>
          </a:ln>
        </p:spPr>
        <p:txBody>
          <a:bodyPr>
            <a:spAutoFit/>
          </a:bodyPr>
          <a:lstStyle/>
          <a:p>
            <a:pPr algn="ctr"/>
            <a:r>
              <a:rPr lang="de-DE" sz="1800" b="1"/>
              <a:t>HERBALIFE INFOTAGE</a:t>
            </a:r>
            <a:endParaRPr lang="de-AT" sz="1800" b="1"/>
          </a:p>
        </p:txBody>
      </p:sp>
      <p:sp>
        <p:nvSpPr>
          <p:cNvPr id="25605" name="Textfeld 48"/>
          <p:cNvSpPr txBox="1">
            <a:spLocks noChangeArrowheads="1"/>
          </p:cNvSpPr>
          <p:nvPr/>
        </p:nvSpPr>
        <p:spPr bwMode="auto">
          <a:xfrm>
            <a:off x="6146800" y="2803525"/>
            <a:ext cx="2239963" cy="738188"/>
          </a:xfrm>
          <a:prstGeom prst="rect">
            <a:avLst/>
          </a:prstGeom>
          <a:noFill/>
          <a:ln w="9525">
            <a:noFill/>
            <a:miter lim="800000"/>
            <a:headEnd/>
            <a:tailEnd/>
          </a:ln>
        </p:spPr>
        <p:txBody>
          <a:bodyPr>
            <a:spAutoFit/>
          </a:bodyPr>
          <a:lstStyle/>
          <a:p>
            <a:pPr algn="ctr"/>
            <a:r>
              <a:rPr lang="de-DE" sz="1600" b="1"/>
              <a:t>STARTERTRAINING</a:t>
            </a:r>
          </a:p>
          <a:p>
            <a:pPr algn="ctr"/>
            <a:r>
              <a:rPr lang="de-DE" sz="1600" b="1"/>
              <a:t>SAMPLINGPARTYS</a:t>
            </a:r>
          </a:p>
          <a:p>
            <a:pPr algn="ctr"/>
            <a:endParaRPr lang="de-AT"/>
          </a:p>
        </p:txBody>
      </p:sp>
      <p:sp>
        <p:nvSpPr>
          <p:cNvPr id="25606" name="Textfeld 49"/>
          <p:cNvSpPr txBox="1">
            <a:spLocks noChangeArrowheads="1"/>
          </p:cNvSpPr>
          <p:nvPr/>
        </p:nvSpPr>
        <p:spPr bwMode="auto">
          <a:xfrm>
            <a:off x="549275" y="3192463"/>
            <a:ext cx="2908300" cy="1354137"/>
          </a:xfrm>
          <a:prstGeom prst="rect">
            <a:avLst/>
          </a:prstGeom>
          <a:noFill/>
          <a:ln w="9525">
            <a:noFill/>
            <a:miter lim="800000"/>
            <a:headEnd/>
            <a:tailEnd/>
          </a:ln>
        </p:spPr>
        <p:txBody>
          <a:bodyPr>
            <a:spAutoFit/>
          </a:bodyPr>
          <a:lstStyle/>
          <a:p>
            <a:pPr algn="ctr"/>
            <a:r>
              <a:rPr lang="de-DE" sz="2000" b="1"/>
              <a:t>HERBALIFE </a:t>
            </a:r>
          </a:p>
          <a:p>
            <a:pPr algn="ctr"/>
            <a:r>
              <a:rPr lang="de-DE" sz="2000" b="1"/>
              <a:t>EXTRAVAGANZA</a:t>
            </a:r>
          </a:p>
          <a:p>
            <a:pPr algn="ctr"/>
            <a:r>
              <a:rPr lang="de-DE" sz="3200" b="1">
                <a:solidFill>
                  <a:srgbClr val="FF0000"/>
                </a:solidFill>
              </a:rPr>
              <a:t>KÖLN </a:t>
            </a:r>
          </a:p>
          <a:p>
            <a:pPr algn="ctr"/>
            <a:endParaRPr lang="de-AT" b="1"/>
          </a:p>
        </p:txBody>
      </p:sp>
      <p:sp>
        <p:nvSpPr>
          <p:cNvPr id="25607" name="Pfeil nach rechts 52"/>
          <p:cNvSpPr>
            <a:spLocks noChangeArrowheads="1"/>
          </p:cNvSpPr>
          <p:nvPr/>
        </p:nvSpPr>
        <p:spPr bwMode="auto">
          <a:xfrm>
            <a:off x="3457575" y="1433513"/>
            <a:ext cx="979488" cy="484187"/>
          </a:xfrm>
          <a:prstGeom prst="rightArrow">
            <a:avLst>
              <a:gd name="adj1" fmla="val 50000"/>
              <a:gd name="adj2" fmla="val 50106"/>
            </a:avLst>
          </a:prstGeom>
          <a:solidFill>
            <a:schemeClr val="tx2"/>
          </a:solidFill>
          <a:ln w="9525" algn="ctr">
            <a:solidFill>
              <a:srgbClr val="0000FF"/>
            </a:solidFill>
            <a:round/>
            <a:headEnd/>
            <a:tailEnd/>
          </a:ln>
        </p:spPr>
        <p:txBody>
          <a:bodyPr lIns="90000" tIns="46800" rIns="90000" bIns="46800">
            <a:spAutoFit/>
          </a:bodyPr>
          <a:lstStyle/>
          <a:p>
            <a:endParaRPr lang="de-AT"/>
          </a:p>
        </p:txBody>
      </p:sp>
      <p:sp>
        <p:nvSpPr>
          <p:cNvPr id="25608" name="Pfeil nach rechts 53"/>
          <p:cNvSpPr>
            <a:spLocks noChangeArrowheads="1"/>
          </p:cNvSpPr>
          <p:nvPr/>
        </p:nvSpPr>
        <p:spPr bwMode="auto">
          <a:xfrm rot="-8130498">
            <a:off x="2376488" y="5014913"/>
            <a:ext cx="981075" cy="484187"/>
          </a:xfrm>
          <a:prstGeom prst="rightArrow">
            <a:avLst>
              <a:gd name="adj1" fmla="val 50000"/>
              <a:gd name="adj2" fmla="val 50187"/>
            </a:avLst>
          </a:prstGeom>
          <a:solidFill>
            <a:schemeClr val="tx2"/>
          </a:solidFill>
          <a:ln w="9525" algn="ctr">
            <a:solidFill>
              <a:srgbClr val="0000FF"/>
            </a:solidFill>
            <a:round/>
            <a:headEnd/>
            <a:tailEnd/>
          </a:ln>
        </p:spPr>
        <p:txBody>
          <a:bodyPr lIns="90000" tIns="46800" rIns="90000" bIns="46800">
            <a:spAutoFit/>
          </a:bodyPr>
          <a:lstStyle/>
          <a:p>
            <a:endParaRPr lang="de-AT"/>
          </a:p>
        </p:txBody>
      </p:sp>
      <p:sp>
        <p:nvSpPr>
          <p:cNvPr id="25609" name="Pfeil nach rechts 54"/>
          <p:cNvSpPr>
            <a:spLocks noChangeArrowheads="1"/>
          </p:cNvSpPr>
          <p:nvPr/>
        </p:nvSpPr>
        <p:spPr bwMode="auto">
          <a:xfrm rot="7959614">
            <a:off x="5822951" y="5453062"/>
            <a:ext cx="977900" cy="485775"/>
          </a:xfrm>
          <a:prstGeom prst="rightArrow">
            <a:avLst>
              <a:gd name="adj1" fmla="val 50000"/>
              <a:gd name="adj2" fmla="val 49861"/>
            </a:avLst>
          </a:prstGeom>
          <a:solidFill>
            <a:schemeClr val="tx2"/>
          </a:solidFill>
          <a:ln w="9525" algn="ctr">
            <a:solidFill>
              <a:srgbClr val="0000FF"/>
            </a:solidFill>
            <a:round/>
            <a:headEnd/>
            <a:tailEnd/>
          </a:ln>
        </p:spPr>
        <p:txBody>
          <a:bodyPr lIns="90000" tIns="46800" rIns="90000" bIns="46800">
            <a:spAutoFit/>
          </a:bodyPr>
          <a:lstStyle/>
          <a:p>
            <a:endParaRPr lang="de-AT"/>
          </a:p>
        </p:txBody>
      </p:sp>
      <p:sp>
        <p:nvSpPr>
          <p:cNvPr id="25610" name="Pfeil nach rechts 55"/>
          <p:cNvSpPr>
            <a:spLocks noChangeArrowheads="1"/>
          </p:cNvSpPr>
          <p:nvPr/>
        </p:nvSpPr>
        <p:spPr bwMode="auto">
          <a:xfrm rot="6524253">
            <a:off x="6657182" y="3748881"/>
            <a:ext cx="977900" cy="484187"/>
          </a:xfrm>
          <a:prstGeom prst="rightArrow">
            <a:avLst>
              <a:gd name="adj1" fmla="val 50000"/>
              <a:gd name="adj2" fmla="val 50024"/>
            </a:avLst>
          </a:prstGeom>
          <a:solidFill>
            <a:schemeClr val="tx2"/>
          </a:solidFill>
          <a:ln w="9525" algn="ctr">
            <a:solidFill>
              <a:srgbClr val="0000FF"/>
            </a:solidFill>
            <a:round/>
            <a:headEnd/>
            <a:tailEnd/>
          </a:ln>
        </p:spPr>
        <p:txBody>
          <a:bodyPr lIns="90000" tIns="46800" rIns="90000" bIns="46800">
            <a:spAutoFit/>
          </a:bodyPr>
          <a:lstStyle/>
          <a:p>
            <a:endParaRPr lang="de-AT"/>
          </a:p>
        </p:txBody>
      </p:sp>
      <p:sp>
        <p:nvSpPr>
          <p:cNvPr id="25611" name="Pfeil nach rechts 56"/>
          <p:cNvSpPr>
            <a:spLocks noChangeArrowheads="1"/>
          </p:cNvSpPr>
          <p:nvPr/>
        </p:nvSpPr>
        <p:spPr bwMode="auto">
          <a:xfrm rot="1600179">
            <a:off x="6110288" y="2125663"/>
            <a:ext cx="979487" cy="484187"/>
          </a:xfrm>
          <a:prstGeom prst="rightArrow">
            <a:avLst>
              <a:gd name="adj1" fmla="val 50000"/>
              <a:gd name="adj2" fmla="val 50106"/>
            </a:avLst>
          </a:prstGeom>
          <a:solidFill>
            <a:schemeClr val="tx2"/>
          </a:solidFill>
          <a:ln w="9525" algn="ctr">
            <a:solidFill>
              <a:srgbClr val="0000FF"/>
            </a:solidFill>
            <a:round/>
            <a:headEnd/>
            <a:tailEnd/>
          </a:ln>
        </p:spPr>
        <p:txBody>
          <a:bodyPr lIns="90000" tIns="46800" rIns="90000" bIns="46800">
            <a:spAutoFit/>
          </a:bodyPr>
          <a:lstStyle/>
          <a:p>
            <a:endParaRPr lang="de-AT"/>
          </a:p>
        </p:txBody>
      </p:sp>
      <p:sp>
        <p:nvSpPr>
          <p:cNvPr id="25612" name="Textfeld 58"/>
          <p:cNvSpPr txBox="1">
            <a:spLocks noChangeArrowheads="1"/>
          </p:cNvSpPr>
          <p:nvPr/>
        </p:nvSpPr>
        <p:spPr bwMode="auto">
          <a:xfrm>
            <a:off x="5803900" y="4448175"/>
            <a:ext cx="2686050" cy="584200"/>
          </a:xfrm>
          <a:prstGeom prst="rect">
            <a:avLst/>
          </a:prstGeom>
          <a:noFill/>
          <a:ln w="9525">
            <a:noFill/>
            <a:miter lim="800000"/>
            <a:headEnd/>
            <a:tailEnd/>
          </a:ln>
        </p:spPr>
        <p:txBody>
          <a:bodyPr>
            <a:spAutoFit/>
          </a:bodyPr>
          <a:lstStyle/>
          <a:p>
            <a:pPr algn="ctr"/>
            <a:r>
              <a:rPr lang="de-DE" sz="1600" b="1"/>
              <a:t>VIP BERATER TRAINING</a:t>
            </a:r>
          </a:p>
          <a:p>
            <a:pPr algn="ctr"/>
            <a:r>
              <a:rPr lang="de-DE" sz="1600" b="1"/>
              <a:t>SAMPLINGPARTYS </a:t>
            </a:r>
            <a:endParaRPr lang="de-AT" sz="1600" b="1"/>
          </a:p>
        </p:txBody>
      </p:sp>
      <p:pic>
        <p:nvPicPr>
          <p:cNvPr id="25613" name="Picture 61"/>
          <p:cNvPicPr>
            <a:picLocks noChangeAspect="1" noChangeArrowheads="1"/>
          </p:cNvPicPr>
          <p:nvPr/>
        </p:nvPicPr>
        <p:blipFill>
          <a:blip r:embed="rId3" cstate="print"/>
          <a:srcRect/>
          <a:stretch>
            <a:fillRect/>
          </a:stretch>
        </p:blipFill>
        <p:spPr bwMode="auto">
          <a:xfrm>
            <a:off x="2506663" y="5637213"/>
            <a:ext cx="360362" cy="390525"/>
          </a:xfrm>
          <a:prstGeom prst="rect">
            <a:avLst/>
          </a:prstGeom>
          <a:noFill/>
          <a:ln w="9525">
            <a:noFill/>
            <a:miter lim="800000"/>
            <a:headEnd/>
            <a:tailEnd/>
          </a:ln>
        </p:spPr>
      </p:pic>
      <p:pic>
        <p:nvPicPr>
          <p:cNvPr id="25614" name="Picture 61"/>
          <p:cNvPicPr>
            <a:picLocks noChangeAspect="1" noChangeArrowheads="1"/>
          </p:cNvPicPr>
          <p:nvPr/>
        </p:nvPicPr>
        <p:blipFill>
          <a:blip r:embed="rId3" cstate="print"/>
          <a:srcRect/>
          <a:stretch>
            <a:fillRect/>
          </a:stretch>
        </p:blipFill>
        <p:spPr bwMode="auto">
          <a:xfrm>
            <a:off x="6578600" y="5637213"/>
            <a:ext cx="360363" cy="390525"/>
          </a:xfrm>
          <a:prstGeom prst="rect">
            <a:avLst/>
          </a:prstGeom>
          <a:noFill/>
          <a:ln w="9525">
            <a:noFill/>
            <a:miter lim="800000"/>
            <a:headEnd/>
            <a:tailEnd/>
          </a:ln>
        </p:spPr>
      </p:pic>
      <p:pic>
        <p:nvPicPr>
          <p:cNvPr id="25615" name="Picture 61"/>
          <p:cNvPicPr>
            <a:picLocks noChangeAspect="1" noChangeArrowheads="1"/>
          </p:cNvPicPr>
          <p:nvPr/>
        </p:nvPicPr>
        <p:blipFill>
          <a:blip r:embed="rId3" cstate="print"/>
          <a:srcRect/>
          <a:stretch>
            <a:fillRect/>
          </a:stretch>
        </p:blipFill>
        <p:spPr bwMode="auto">
          <a:xfrm>
            <a:off x="7335838" y="3836988"/>
            <a:ext cx="360362" cy="390525"/>
          </a:xfrm>
          <a:prstGeom prst="rect">
            <a:avLst/>
          </a:prstGeom>
          <a:noFill/>
          <a:ln w="9525">
            <a:noFill/>
            <a:miter lim="800000"/>
            <a:headEnd/>
            <a:tailEnd/>
          </a:ln>
        </p:spPr>
      </p:pic>
      <p:sp>
        <p:nvSpPr>
          <p:cNvPr id="25616" name="Textfeld 2"/>
          <p:cNvSpPr txBox="1">
            <a:spLocks noChangeArrowheads="1"/>
          </p:cNvSpPr>
          <p:nvPr/>
        </p:nvSpPr>
        <p:spPr bwMode="auto">
          <a:xfrm>
            <a:off x="3430588" y="5370513"/>
            <a:ext cx="2393950" cy="923925"/>
          </a:xfrm>
          <a:prstGeom prst="rect">
            <a:avLst/>
          </a:prstGeom>
          <a:noFill/>
          <a:ln w="9525">
            <a:noFill/>
            <a:miter lim="800000"/>
            <a:headEnd/>
            <a:tailEnd/>
          </a:ln>
        </p:spPr>
        <p:txBody>
          <a:bodyPr>
            <a:spAutoFit/>
          </a:bodyPr>
          <a:lstStyle/>
          <a:p>
            <a:pPr algn="ctr"/>
            <a:r>
              <a:rPr lang="de-DE" sz="1800" b="1"/>
              <a:t>HERBALIFE INFOTAGE</a:t>
            </a:r>
          </a:p>
          <a:p>
            <a:pPr algn="ctr"/>
            <a:r>
              <a:rPr lang="de-DE" sz="1800" b="1"/>
              <a:t>QP- SV Workshop</a:t>
            </a:r>
            <a:endParaRPr lang="de-AT" sz="1800" b="1"/>
          </a:p>
        </p:txBody>
      </p:sp>
      <p:sp>
        <p:nvSpPr>
          <p:cNvPr id="38" name="Titel 1"/>
          <p:cNvSpPr txBox="1">
            <a:spLocks/>
          </p:cNvSpPr>
          <p:nvPr/>
        </p:nvSpPr>
        <p:spPr>
          <a:xfrm>
            <a:off x="749300" y="274638"/>
            <a:ext cx="8121650" cy="557212"/>
          </a:xfrm>
          <a:prstGeom prst="rect">
            <a:avLst/>
          </a:prstGeom>
        </p:spPr>
        <p:txBody>
          <a:bodyPr/>
          <a:lstStyle>
            <a:lvl1pPr algn="l" defTabSz="457200" rtl="0" eaLnBrk="0" fontAlgn="base" hangingPunct="0">
              <a:spcBef>
                <a:spcPct val="0"/>
              </a:spcBef>
              <a:spcAft>
                <a:spcPct val="0"/>
              </a:spcAft>
              <a:defRPr sz="3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2pPr>
            <a:lvl3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3pPr>
            <a:lvl4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4pPr>
            <a:lvl5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5pPr>
            <a:lvl6pPr marL="457200" algn="l" defTabSz="457200" rtl="0" fontAlgn="base">
              <a:spcBef>
                <a:spcPct val="0"/>
              </a:spcBef>
              <a:spcAft>
                <a:spcPct val="0"/>
              </a:spcAft>
              <a:defRPr sz="3200">
                <a:solidFill>
                  <a:schemeClr val="bg1"/>
                </a:solidFill>
                <a:latin typeface="Arial" charset="0"/>
                <a:ea typeface="ＭＳ Ｐゴシック" pitchFamily="84" charset="-128"/>
              </a:defRPr>
            </a:lvl6pPr>
            <a:lvl7pPr marL="914400" algn="l" defTabSz="457200" rtl="0" fontAlgn="base">
              <a:spcBef>
                <a:spcPct val="0"/>
              </a:spcBef>
              <a:spcAft>
                <a:spcPct val="0"/>
              </a:spcAft>
              <a:defRPr sz="3200">
                <a:solidFill>
                  <a:schemeClr val="bg1"/>
                </a:solidFill>
                <a:latin typeface="Arial" charset="0"/>
                <a:ea typeface="ＭＳ Ｐゴシック" pitchFamily="84" charset="-128"/>
              </a:defRPr>
            </a:lvl7pPr>
            <a:lvl8pPr marL="1371600" algn="l" defTabSz="457200" rtl="0" fontAlgn="base">
              <a:spcBef>
                <a:spcPct val="0"/>
              </a:spcBef>
              <a:spcAft>
                <a:spcPct val="0"/>
              </a:spcAft>
              <a:defRPr sz="3200">
                <a:solidFill>
                  <a:schemeClr val="bg1"/>
                </a:solidFill>
                <a:latin typeface="Arial" charset="0"/>
                <a:ea typeface="ＭＳ Ｐゴシック" pitchFamily="84" charset="-128"/>
              </a:defRPr>
            </a:lvl8pPr>
            <a:lvl9pPr marL="1828800" algn="l" defTabSz="457200" rtl="0" fontAlgn="base">
              <a:spcBef>
                <a:spcPct val="0"/>
              </a:spcBef>
              <a:spcAft>
                <a:spcPct val="0"/>
              </a:spcAft>
              <a:defRPr sz="3200">
                <a:solidFill>
                  <a:schemeClr val="bg1"/>
                </a:solidFill>
                <a:latin typeface="Arial" charset="0"/>
                <a:ea typeface="ＭＳ Ｐゴシック" pitchFamily="84" charset="-128"/>
              </a:defRPr>
            </a:lvl9pPr>
          </a:lstStyle>
          <a:p>
            <a:pPr>
              <a:defRPr/>
            </a:pPr>
            <a:r>
              <a:rPr lang="de-DE" kern="0" dirty="0" smtClean="0"/>
              <a:t>Bring Deine Kunden zu Herbalife!</a:t>
            </a:r>
          </a:p>
        </p:txBody>
      </p:sp>
      <p:sp>
        <p:nvSpPr>
          <p:cNvPr id="25618" name="Textfeld 2"/>
          <p:cNvSpPr txBox="1">
            <a:spLocks noChangeArrowheads="1"/>
          </p:cNvSpPr>
          <p:nvPr/>
        </p:nvSpPr>
        <p:spPr bwMode="auto">
          <a:xfrm>
            <a:off x="95250" y="1385888"/>
            <a:ext cx="3268663" cy="708025"/>
          </a:xfrm>
          <a:prstGeom prst="rect">
            <a:avLst/>
          </a:prstGeom>
          <a:noFill/>
          <a:ln w="9525">
            <a:noFill/>
            <a:miter lim="800000"/>
            <a:headEnd/>
            <a:tailEnd/>
          </a:ln>
        </p:spPr>
        <p:txBody>
          <a:bodyPr>
            <a:spAutoFit/>
          </a:bodyPr>
          <a:lstStyle/>
          <a:p>
            <a:pPr algn="ctr"/>
            <a:r>
              <a:rPr lang="de-DE" sz="2000" b="1">
                <a:solidFill>
                  <a:srgbClr val="FF0000"/>
                </a:solidFill>
              </a:rPr>
              <a:t>Lade deine interessierten Kunden ein </a:t>
            </a:r>
            <a:r>
              <a:rPr lang="de-DE" sz="2000" b="1">
                <a:solidFill>
                  <a:srgbClr val="FF0000"/>
                </a:solidFill>
                <a:sym typeface="Wingdings" charset="2"/>
              </a:rPr>
              <a:t></a:t>
            </a:r>
            <a:endParaRPr lang="de-AT" sz="2000" b="1">
              <a:solidFill>
                <a:srgbClr val="FF0000"/>
              </a:solidFill>
            </a:endParaRPr>
          </a:p>
        </p:txBody>
      </p:sp>
      <p:sp>
        <p:nvSpPr>
          <p:cNvPr id="25619" name="Textfeld 2"/>
          <p:cNvSpPr txBox="1">
            <a:spLocks noChangeArrowheads="1"/>
          </p:cNvSpPr>
          <p:nvPr/>
        </p:nvSpPr>
        <p:spPr bwMode="auto">
          <a:xfrm>
            <a:off x="3660775" y="4270375"/>
            <a:ext cx="1674813" cy="523875"/>
          </a:xfrm>
          <a:prstGeom prst="rect">
            <a:avLst/>
          </a:prstGeom>
          <a:noFill/>
          <a:ln w="9525">
            <a:noFill/>
            <a:miter lim="800000"/>
            <a:headEnd/>
            <a:tailEnd/>
          </a:ln>
        </p:spPr>
        <p:txBody>
          <a:bodyPr>
            <a:spAutoFit/>
          </a:bodyPr>
          <a:lstStyle/>
          <a:p>
            <a:pPr algn="ctr"/>
            <a:r>
              <a:rPr lang="de-DE" sz="1400" b="1"/>
              <a:t>HERBALIFE PRO AUSBILDUNG</a:t>
            </a:r>
            <a:endParaRPr lang="de-AT" sz="14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txBox="1">
            <a:spLocks/>
          </p:cNvSpPr>
          <p:nvPr/>
        </p:nvSpPr>
        <p:spPr bwMode="auto">
          <a:xfrm>
            <a:off x="260350" y="2060575"/>
            <a:ext cx="8121650" cy="852488"/>
          </a:xfrm>
          <a:prstGeom prst="rect">
            <a:avLst/>
          </a:prstGeom>
          <a:noFill/>
          <a:ln w="9525">
            <a:noFill/>
            <a:miter lim="800000"/>
            <a:headEnd/>
            <a:tailEnd/>
          </a:ln>
        </p:spPr>
        <p:txBody>
          <a:bodyPr anchor="b"/>
          <a:lstStyle/>
          <a:p>
            <a:pPr algn="ctr" defTabSz="457200">
              <a:lnSpc>
                <a:spcPct val="90000"/>
              </a:lnSpc>
            </a:pPr>
            <a:r>
              <a:rPr lang="de-DE" sz="4000" b="1">
                <a:solidFill>
                  <a:schemeClr val="tx2"/>
                </a:solidFill>
                <a:latin typeface="Calibri" pitchFamily="34" charset="0"/>
              </a:rPr>
              <a:t>  Aus jedem Kunden kann ein erfolgreicher Herbalife Berater werden!</a:t>
            </a:r>
            <a:endParaRPr lang="de-AT" sz="4000" b="1">
              <a:solidFill>
                <a:schemeClr val="tx2"/>
              </a:solidFill>
              <a:latin typeface="Calibri" pitchFamily="34" charset="0"/>
            </a:endParaRPr>
          </a:p>
        </p:txBody>
      </p:sp>
      <p:pic>
        <p:nvPicPr>
          <p:cNvPr id="26627" name="Picture 3" descr="C:\Users\christianschaffer\AppData\Local\Microsoft\Windows\Temporary Internet Files\Content.IE5\MX8LPJN0\MC900434419[1].wmf"/>
          <p:cNvPicPr>
            <a:picLocks noChangeAspect="1" noChangeArrowheads="1"/>
          </p:cNvPicPr>
          <p:nvPr/>
        </p:nvPicPr>
        <p:blipFill>
          <a:blip r:embed="rId3" cstate="print"/>
          <a:srcRect/>
          <a:stretch>
            <a:fillRect/>
          </a:stretch>
        </p:blipFill>
        <p:spPr bwMode="auto">
          <a:xfrm>
            <a:off x="0" y="3654425"/>
            <a:ext cx="3814763" cy="2560638"/>
          </a:xfrm>
          <a:prstGeom prst="rect">
            <a:avLst/>
          </a:prstGeom>
          <a:noFill/>
          <a:ln w="9525">
            <a:noFill/>
            <a:miter lim="800000"/>
            <a:headEnd/>
            <a:tailEnd/>
          </a:ln>
        </p:spPr>
      </p:pic>
      <p:grpSp>
        <p:nvGrpSpPr>
          <p:cNvPr id="26628" name="Gruppieren 9"/>
          <p:cNvGrpSpPr>
            <a:grpSpLocks/>
          </p:cNvGrpSpPr>
          <p:nvPr/>
        </p:nvGrpSpPr>
        <p:grpSpPr bwMode="auto">
          <a:xfrm>
            <a:off x="4389438" y="2487613"/>
            <a:ext cx="4619625" cy="3779837"/>
            <a:chOff x="5770750" y="3623410"/>
            <a:chExt cx="2943831" cy="2709862"/>
          </a:xfrm>
        </p:grpSpPr>
        <p:pic>
          <p:nvPicPr>
            <p:cNvPr id="26632" name="Picture 5" descr="C:\Users\christianschaffer\AppData\Local\Microsoft\Windows\Temporary Internet Files\Content.IE5\HNC8O9IT\MC900438012[1].wmf"/>
            <p:cNvPicPr>
              <a:picLocks noChangeAspect="1" noChangeArrowheads="1"/>
            </p:cNvPicPr>
            <p:nvPr/>
          </p:nvPicPr>
          <p:blipFill>
            <a:blip r:embed="rId4" cstate="print"/>
            <a:srcRect/>
            <a:stretch>
              <a:fillRect/>
            </a:stretch>
          </p:blipFill>
          <p:spPr bwMode="auto">
            <a:xfrm>
              <a:off x="5896768" y="3623410"/>
              <a:ext cx="2817813" cy="2709862"/>
            </a:xfrm>
            <a:prstGeom prst="rect">
              <a:avLst/>
            </a:prstGeom>
            <a:noFill/>
            <a:ln w="9525">
              <a:noFill/>
              <a:miter lim="800000"/>
              <a:headEnd/>
              <a:tailEnd/>
            </a:ln>
          </p:spPr>
        </p:pic>
        <p:sp>
          <p:nvSpPr>
            <p:cNvPr id="26633" name="Textfeld 2"/>
            <p:cNvSpPr txBox="1">
              <a:spLocks noChangeArrowheads="1"/>
            </p:cNvSpPr>
            <p:nvPr/>
          </p:nvSpPr>
          <p:spPr bwMode="auto">
            <a:xfrm rot="-318330">
              <a:off x="5770750" y="3729844"/>
              <a:ext cx="2523674" cy="1187002"/>
            </a:xfrm>
            <a:prstGeom prst="rect">
              <a:avLst/>
            </a:prstGeom>
            <a:solidFill>
              <a:schemeClr val="bg1"/>
            </a:solidFill>
            <a:ln w="41275">
              <a:solidFill>
                <a:schemeClr val="tx1"/>
              </a:solidFill>
              <a:miter lim="800000"/>
              <a:headEnd/>
              <a:tailEnd/>
            </a:ln>
          </p:spPr>
          <p:txBody>
            <a:bodyPr>
              <a:spAutoFit/>
            </a:bodyPr>
            <a:lstStyle/>
            <a:p>
              <a:pPr algn="ctr"/>
              <a:r>
                <a:rPr lang="de-DE" sz="2800" b="1">
                  <a:solidFill>
                    <a:srgbClr val="FF0000"/>
                  </a:solidFill>
                </a:rPr>
                <a:t>Ich </a:t>
              </a:r>
            </a:p>
            <a:p>
              <a:pPr algn="ctr"/>
              <a:r>
                <a:rPr lang="de-DE" sz="2800" b="1">
                  <a:solidFill>
                    <a:srgbClr val="FF0000"/>
                  </a:solidFill>
                </a:rPr>
                <a:t>liebe</a:t>
              </a:r>
            </a:p>
            <a:p>
              <a:pPr algn="ctr"/>
              <a:r>
                <a:rPr lang="de-DE" sz="2800" b="1">
                  <a:solidFill>
                    <a:srgbClr val="FF0000"/>
                  </a:solidFill>
                </a:rPr>
                <a:t>HERBALIFE </a:t>
              </a:r>
            </a:p>
          </p:txBody>
        </p:sp>
        <p:pic>
          <p:nvPicPr>
            <p:cNvPr id="26634" name="Picture 6" descr="C:\Users\christianschaffer\AppData\Local\Microsoft\Windows\Temporary Internet Files\Content.IE5\4AYD5V36\MC900434748[1].png"/>
            <p:cNvPicPr>
              <a:picLocks noChangeAspect="1" noChangeArrowheads="1"/>
            </p:cNvPicPr>
            <p:nvPr/>
          </p:nvPicPr>
          <p:blipFill>
            <a:blip r:embed="rId5" cstate="print"/>
            <a:srcRect/>
            <a:stretch>
              <a:fillRect/>
            </a:stretch>
          </p:blipFill>
          <p:spPr bwMode="auto">
            <a:xfrm>
              <a:off x="7305675" y="3738563"/>
              <a:ext cx="592138" cy="592137"/>
            </a:xfrm>
            <a:prstGeom prst="rect">
              <a:avLst/>
            </a:prstGeom>
            <a:noFill/>
            <a:ln w="9525">
              <a:noFill/>
              <a:miter lim="800000"/>
              <a:headEnd/>
              <a:tailEnd/>
            </a:ln>
          </p:spPr>
        </p:pic>
      </p:grpSp>
      <p:pic>
        <p:nvPicPr>
          <p:cNvPr id="26629" name="Picture 8" descr="C:\Users\christianschaffer\AppData\Local\Microsoft\Windows\Temporary Internet Files\Content.IE5\4AYD5V36\MC900441966[1].wmf"/>
          <p:cNvPicPr>
            <a:picLocks noChangeAspect="1" noChangeArrowheads="1"/>
          </p:cNvPicPr>
          <p:nvPr/>
        </p:nvPicPr>
        <p:blipFill>
          <a:blip r:embed="rId6" cstate="print"/>
          <a:srcRect/>
          <a:stretch>
            <a:fillRect/>
          </a:stretch>
        </p:blipFill>
        <p:spPr bwMode="auto">
          <a:xfrm>
            <a:off x="3752850" y="3503613"/>
            <a:ext cx="1863725" cy="1590675"/>
          </a:xfrm>
          <a:prstGeom prst="rect">
            <a:avLst/>
          </a:prstGeom>
          <a:noFill/>
          <a:ln w="9525">
            <a:noFill/>
            <a:miter lim="800000"/>
            <a:headEnd/>
            <a:tailEnd/>
          </a:ln>
        </p:spPr>
      </p:pic>
      <p:sp>
        <p:nvSpPr>
          <p:cNvPr id="9" name="Titel 1"/>
          <p:cNvSpPr txBox="1">
            <a:spLocks/>
          </p:cNvSpPr>
          <p:nvPr/>
        </p:nvSpPr>
        <p:spPr>
          <a:xfrm>
            <a:off x="749300" y="274638"/>
            <a:ext cx="8121650" cy="557212"/>
          </a:xfrm>
          <a:prstGeom prst="rect">
            <a:avLst/>
          </a:prstGeom>
        </p:spPr>
        <p:txBody>
          <a:bodyPr/>
          <a:lstStyle>
            <a:lvl1pPr algn="l" defTabSz="457200" rtl="0" eaLnBrk="0" fontAlgn="base" hangingPunct="0">
              <a:spcBef>
                <a:spcPct val="0"/>
              </a:spcBef>
              <a:spcAft>
                <a:spcPct val="0"/>
              </a:spcAft>
              <a:defRPr sz="3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2pPr>
            <a:lvl3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3pPr>
            <a:lvl4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4pPr>
            <a:lvl5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5pPr>
            <a:lvl6pPr marL="457200" algn="l" defTabSz="457200" rtl="0" fontAlgn="base">
              <a:spcBef>
                <a:spcPct val="0"/>
              </a:spcBef>
              <a:spcAft>
                <a:spcPct val="0"/>
              </a:spcAft>
              <a:defRPr sz="3200">
                <a:solidFill>
                  <a:schemeClr val="bg1"/>
                </a:solidFill>
                <a:latin typeface="Arial" charset="0"/>
                <a:ea typeface="ＭＳ Ｐゴシック" pitchFamily="84" charset="-128"/>
              </a:defRPr>
            </a:lvl6pPr>
            <a:lvl7pPr marL="914400" algn="l" defTabSz="457200" rtl="0" fontAlgn="base">
              <a:spcBef>
                <a:spcPct val="0"/>
              </a:spcBef>
              <a:spcAft>
                <a:spcPct val="0"/>
              </a:spcAft>
              <a:defRPr sz="3200">
                <a:solidFill>
                  <a:schemeClr val="bg1"/>
                </a:solidFill>
                <a:latin typeface="Arial" charset="0"/>
                <a:ea typeface="ＭＳ Ｐゴシック" pitchFamily="84" charset="-128"/>
              </a:defRPr>
            </a:lvl7pPr>
            <a:lvl8pPr marL="1371600" algn="l" defTabSz="457200" rtl="0" fontAlgn="base">
              <a:spcBef>
                <a:spcPct val="0"/>
              </a:spcBef>
              <a:spcAft>
                <a:spcPct val="0"/>
              </a:spcAft>
              <a:defRPr sz="3200">
                <a:solidFill>
                  <a:schemeClr val="bg1"/>
                </a:solidFill>
                <a:latin typeface="Arial" charset="0"/>
                <a:ea typeface="ＭＳ Ｐゴシック" pitchFamily="84" charset="-128"/>
              </a:defRPr>
            </a:lvl8pPr>
            <a:lvl9pPr marL="1828800" algn="l" defTabSz="457200" rtl="0" fontAlgn="base">
              <a:spcBef>
                <a:spcPct val="0"/>
              </a:spcBef>
              <a:spcAft>
                <a:spcPct val="0"/>
              </a:spcAft>
              <a:defRPr sz="3200">
                <a:solidFill>
                  <a:schemeClr val="bg1"/>
                </a:solidFill>
                <a:latin typeface="Arial" charset="0"/>
                <a:ea typeface="ＭＳ Ｐゴシック" pitchFamily="84" charset="-128"/>
              </a:defRPr>
            </a:lvl9pPr>
          </a:lstStyle>
          <a:p>
            <a:pPr>
              <a:defRPr/>
            </a:pPr>
            <a:endParaRPr lang="de-DE" kern="0" dirty="0" smtClean="0"/>
          </a:p>
        </p:txBody>
      </p:sp>
      <p:sp>
        <p:nvSpPr>
          <p:cNvPr id="10" name="Titel 1"/>
          <p:cNvSpPr txBox="1">
            <a:spLocks/>
          </p:cNvSpPr>
          <p:nvPr/>
        </p:nvSpPr>
        <p:spPr>
          <a:xfrm>
            <a:off x="901700" y="427038"/>
            <a:ext cx="8121650" cy="557212"/>
          </a:xfrm>
          <a:prstGeom prst="rect">
            <a:avLst/>
          </a:prstGeom>
        </p:spPr>
        <p:txBody>
          <a:bodyPr/>
          <a:lstStyle>
            <a:lvl1pPr algn="l" defTabSz="457200" rtl="0" eaLnBrk="0" fontAlgn="base" hangingPunct="0">
              <a:spcBef>
                <a:spcPct val="0"/>
              </a:spcBef>
              <a:spcAft>
                <a:spcPct val="0"/>
              </a:spcAft>
              <a:defRPr sz="3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2pPr>
            <a:lvl3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3pPr>
            <a:lvl4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4pPr>
            <a:lvl5pPr algn="l" defTabSz="457200" rtl="0" eaLnBrk="0" fontAlgn="base" hangingPunct="0">
              <a:spcBef>
                <a:spcPct val="0"/>
              </a:spcBef>
              <a:spcAft>
                <a:spcPct val="0"/>
              </a:spcAft>
              <a:defRPr sz="3200">
                <a:solidFill>
                  <a:schemeClr val="bg1"/>
                </a:solidFill>
                <a:latin typeface="Arial" charset="0"/>
                <a:ea typeface="ＭＳ Ｐゴシック" pitchFamily="84" charset="-128"/>
              </a:defRPr>
            </a:lvl5pPr>
            <a:lvl6pPr marL="457200" algn="l" defTabSz="457200" rtl="0" fontAlgn="base">
              <a:spcBef>
                <a:spcPct val="0"/>
              </a:spcBef>
              <a:spcAft>
                <a:spcPct val="0"/>
              </a:spcAft>
              <a:defRPr sz="3200">
                <a:solidFill>
                  <a:schemeClr val="bg1"/>
                </a:solidFill>
                <a:latin typeface="Arial" charset="0"/>
                <a:ea typeface="ＭＳ Ｐゴシック" pitchFamily="84" charset="-128"/>
              </a:defRPr>
            </a:lvl6pPr>
            <a:lvl7pPr marL="914400" algn="l" defTabSz="457200" rtl="0" fontAlgn="base">
              <a:spcBef>
                <a:spcPct val="0"/>
              </a:spcBef>
              <a:spcAft>
                <a:spcPct val="0"/>
              </a:spcAft>
              <a:defRPr sz="3200">
                <a:solidFill>
                  <a:schemeClr val="bg1"/>
                </a:solidFill>
                <a:latin typeface="Arial" charset="0"/>
                <a:ea typeface="ＭＳ Ｐゴシック" pitchFamily="84" charset="-128"/>
              </a:defRPr>
            </a:lvl7pPr>
            <a:lvl8pPr marL="1371600" algn="l" defTabSz="457200" rtl="0" fontAlgn="base">
              <a:spcBef>
                <a:spcPct val="0"/>
              </a:spcBef>
              <a:spcAft>
                <a:spcPct val="0"/>
              </a:spcAft>
              <a:defRPr sz="3200">
                <a:solidFill>
                  <a:schemeClr val="bg1"/>
                </a:solidFill>
                <a:latin typeface="Arial" charset="0"/>
                <a:ea typeface="ＭＳ Ｐゴシック" pitchFamily="84" charset="-128"/>
              </a:defRPr>
            </a:lvl8pPr>
            <a:lvl9pPr marL="1828800" algn="l" defTabSz="457200" rtl="0" fontAlgn="base">
              <a:spcBef>
                <a:spcPct val="0"/>
              </a:spcBef>
              <a:spcAft>
                <a:spcPct val="0"/>
              </a:spcAft>
              <a:defRPr sz="3200">
                <a:solidFill>
                  <a:schemeClr val="bg1"/>
                </a:solidFill>
                <a:latin typeface="Arial" charset="0"/>
                <a:ea typeface="ＭＳ Ｐゴシック" pitchFamily="84" charset="-128"/>
              </a:defRPr>
            </a:lvl9pPr>
          </a:lstStyle>
          <a:p>
            <a:pPr>
              <a:defRPr/>
            </a:pPr>
            <a:r>
              <a:rPr lang="de-DE" kern="0" dirty="0" smtClean="0"/>
              <a:t>Kunden zu Herbalife Fans machen!</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268288" y="274638"/>
            <a:ext cx="8778875" cy="884237"/>
          </a:xfrm>
        </p:spPr>
        <p:txBody>
          <a:bodyPr/>
          <a:lstStyle/>
          <a:p>
            <a:pPr algn="ctr"/>
            <a:r>
              <a:rPr lang="de-DE" smtClean="0"/>
              <a:t>Petra &amp; Christian Schaffer - Global Expansion Team </a:t>
            </a:r>
            <a:endParaRPr lang="de-AT" smtClean="0"/>
          </a:p>
        </p:txBody>
      </p:sp>
      <p:pic>
        <p:nvPicPr>
          <p:cNvPr id="6147" name="Picture 3" descr="C:\Users\christianschaffer\Christian\petrasBeinbruchU2 014.jpg"/>
          <p:cNvPicPr>
            <a:picLocks noChangeAspect="1" noChangeArrowheads="1"/>
          </p:cNvPicPr>
          <p:nvPr/>
        </p:nvPicPr>
        <p:blipFill>
          <a:blip r:embed="rId3" cstate="print"/>
          <a:srcRect/>
          <a:stretch>
            <a:fillRect/>
          </a:stretch>
        </p:blipFill>
        <p:spPr bwMode="auto">
          <a:xfrm>
            <a:off x="1146175" y="1624013"/>
            <a:ext cx="6950075" cy="4837112"/>
          </a:xfrm>
          <a:prstGeom prst="rect">
            <a:avLst/>
          </a:prstGeom>
          <a:noFill/>
          <a:ln w="9525">
            <a:noFill/>
            <a:miter lim="800000"/>
            <a:headEnd/>
            <a:tailEnd/>
          </a:ln>
        </p:spPr>
      </p:pic>
      <p:sp>
        <p:nvSpPr>
          <p:cNvPr id="4" name="Textfeld 3"/>
          <p:cNvSpPr txBox="1"/>
          <p:nvPr/>
        </p:nvSpPr>
        <p:spPr>
          <a:xfrm>
            <a:off x="3530600" y="2133600"/>
            <a:ext cx="1987550" cy="52228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de-DE" sz="2800" b="1" dirty="0" err="1"/>
              <a:t>We</a:t>
            </a:r>
            <a:r>
              <a:rPr lang="de-DE" sz="2800" b="1" dirty="0"/>
              <a:t> 2 @ U2</a:t>
            </a:r>
            <a:endParaRPr lang="de-AT" sz="2800" b="1" dirty="0"/>
          </a:p>
        </p:txBody>
      </p:sp>
    </p:spTree>
  </p:cSld>
  <p:clrMapOvr>
    <a:masterClrMapping/>
  </p:clrMapOvr>
  <p:transition spd="slow"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Users\christianschaffer\Christian\EMEACRUISE 042011\EmeaCruise042010\HPIM2386.JPG"/>
          <p:cNvPicPr>
            <a:picLocks noChangeAspect="1" noChangeArrowheads="1"/>
          </p:cNvPicPr>
          <p:nvPr/>
        </p:nvPicPr>
        <p:blipFill>
          <a:blip r:embed="rId3" cstate="print"/>
          <a:srcRect/>
          <a:stretch>
            <a:fillRect/>
          </a:stretch>
        </p:blipFill>
        <p:spPr bwMode="auto">
          <a:xfrm>
            <a:off x="4035425" y="1719263"/>
            <a:ext cx="4876800" cy="4181475"/>
          </a:xfrm>
          <a:prstGeom prst="rect">
            <a:avLst/>
          </a:prstGeom>
          <a:noFill/>
          <a:ln w="9525">
            <a:noFill/>
            <a:miter lim="800000"/>
            <a:headEnd/>
            <a:tailEnd/>
          </a:ln>
        </p:spPr>
      </p:pic>
      <p:sp>
        <p:nvSpPr>
          <p:cNvPr id="7171" name="Titel 1"/>
          <p:cNvSpPr>
            <a:spLocks noGrp="1"/>
          </p:cNvSpPr>
          <p:nvPr>
            <p:ph type="title"/>
          </p:nvPr>
        </p:nvSpPr>
        <p:spPr>
          <a:xfrm>
            <a:off x="0" y="274638"/>
            <a:ext cx="8870950" cy="884237"/>
          </a:xfrm>
        </p:spPr>
        <p:txBody>
          <a:bodyPr/>
          <a:lstStyle/>
          <a:p>
            <a:pPr algn="ctr"/>
            <a:r>
              <a:rPr lang="de-DE" smtClean="0"/>
              <a:t>Petra &amp; Christian Schaffer - Global Expansion Team </a:t>
            </a:r>
            <a:endParaRPr lang="de-AT" smtClean="0"/>
          </a:p>
        </p:txBody>
      </p:sp>
      <p:pic>
        <p:nvPicPr>
          <p:cNvPr id="7172" name="Picture 3" descr="C:\Users\christianschaffer\Christian\EMEACRUISE 042011\EmeaCruise042010\HPIM2464.JPG"/>
          <p:cNvPicPr>
            <a:picLocks noChangeAspect="1" noChangeArrowheads="1"/>
          </p:cNvPicPr>
          <p:nvPr/>
        </p:nvPicPr>
        <p:blipFill>
          <a:blip r:embed="rId4" cstate="print"/>
          <a:srcRect/>
          <a:stretch>
            <a:fillRect/>
          </a:stretch>
        </p:blipFill>
        <p:spPr bwMode="auto">
          <a:xfrm>
            <a:off x="0" y="1719263"/>
            <a:ext cx="5575300" cy="4181475"/>
          </a:xfrm>
          <a:prstGeom prst="rect">
            <a:avLst/>
          </a:prstGeom>
          <a:noFill/>
          <a:ln w="9525">
            <a:noFill/>
            <a:miter lim="800000"/>
            <a:headEnd/>
            <a:tailEnd/>
          </a:ln>
        </p:spPr>
      </p:pic>
      <p:sp>
        <p:nvSpPr>
          <p:cNvPr id="7" name="Textfeld 6"/>
          <p:cNvSpPr txBox="1"/>
          <p:nvPr/>
        </p:nvSpPr>
        <p:spPr>
          <a:xfrm>
            <a:off x="5575300" y="5638800"/>
            <a:ext cx="2482850" cy="52228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de-DE" sz="2800" b="1" dirty="0"/>
              <a:t>EMEA CRUISE</a:t>
            </a:r>
            <a:endParaRPr lang="de-AT" sz="2800" b="1" dirty="0"/>
          </a:p>
        </p:txBody>
      </p:sp>
    </p:spTree>
  </p:cSld>
  <p:clrMapOvr>
    <a:masterClrMapping/>
  </p:clrMapOvr>
  <p:transition spd="slow"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0" y="274638"/>
            <a:ext cx="8870950" cy="884237"/>
          </a:xfrm>
        </p:spPr>
        <p:txBody>
          <a:bodyPr/>
          <a:lstStyle/>
          <a:p>
            <a:pPr algn="ctr"/>
            <a:r>
              <a:rPr lang="de-DE" smtClean="0"/>
              <a:t>Petra &amp; Christian Schaffer - Global Expansion Team </a:t>
            </a:r>
            <a:endParaRPr lang="de-AT" smtClean="0"/>
          </a:p>
        </p:txBody>
      </p:sp>
      <p:pic>
        <p:nvPicPr>
          <p:cNvPr id="8195" name="Picture 2" descr="C:\Users\christianschaffer\Christian\Petra&amp;ChrsitianmitFackeln.JPG"/>
          <p:cNvPicPr>
            <a:picLocks noChangeAspect="1" noChangeArrowheads="1"/>
          </p:cNvPicPr>
          <p:nvPr/>
        </p:nvPicPr>
        <p:blipFill>
          <a:blip r:embed="rId3" cstate="print"/>
          <a:srcRect/>
          <a:stretch>
            <a:fillRect/>
          </a:stretch>
        </p:blipFill>
        <p:spPr bwMode="auto">
          <a:xfrm>
            <a:off x="841375" y="1563688"/>
            <a:ext cx="7656513" cy="4873625"/>
          </a:xfrm>
          <a:prstGeom prst="rect">
            <a:avLst/>
          </a:prstGeom>
          <a:noFill/>
          <a:ln w="9525">
            <a:noFill/>
            <a:miter lim="800000"/>
            <a:headEnd/>
            <a:tailEnd/>
          </a:ln>
        </p:spPr>
      </p:pic>
      <p:sp>
        <p:nvSpPr>
          <p:cNvPr id="6" name="Textfeld 5"/>
          <p:cNvSpPr txBox="1"/>
          <p:nvPr/>
        </p:nvSpPr>
        <p:spPr>
          <a:xfrm>
            <a:off x="6575425" y="5802313"/>
            <a:ext cx="2435225" cy="522287"/>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de-DE" sz="2800" b="1" dirty="0"/>
              <a:t>Berchtesgaden</a:t>
            </a:r>
            <a:endParaRPr lang="de-AT" sz="2800" b="1" dirty="0"/>
          </a:p>
        </p:txBody>
      </p:sp>
    </p:spTree>
  </p:cSld>
  <p:clrMapOvr>
    <a:masterClrMapping/>
  </p:clrMapOvr>
  <p:transition spd="slow"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0" y="274638"/>
            <a:ext cx="9144000" cy="884237"/>
          </a:xfrm>
        </p:spPr>
        <p:txBody>
          <a:bodyPr/>
          <a:lstStyle/>
          <a:p>
            <a:pPr algn="ctr"/>
            <a:r>
              <a:rPr lang="de-DE" smtClean="0"/>
              <a:t>Petra &amp; Christian Schaffer - Global Expansion Team </a:t>
            </a:r>
            <a:endParaRPr lang="de-AT" smtClean="0"/>
          </a:p>
        </p:txBody>
      </p:sp>
      <p:sp>
        <p:nvSpPr>
          <p:cNvPr id="9219" name="AutoShape 2" descr="Petra &amp; Christian"/>
          <p:cNvSpPr>
            <a:spLocks noChangeAspect="1" noChangeArrowheads="1"/>
          </p:cNvSpPr>
          <p:nvPr/>
        </p:nvSpPr>
        <p:spPr bwMode="auto">
          <a:xfrm>
            <a:off x="155575" y="-2209800"/>
            <a:ext cx="4695825" cy="4610100"/>
          </a:xfrm>
          <a:prstGeom prst="rect">
            <a:avLst/>
          </a:prstGeom>
          <a:noFill/>
          <a:ln w="9525">
            <a:noFill/>
            <a:miter lim="800000"/>
            <a:headEnd/>
            <a:tailEnd/>
          </a:ln>
        </p:spPr>
        <p:txBody>
          <a:bodyPr/>
          <a:lstStyle/>
          <a:p>
            <a:endParaRPr lang="de-AT"/>
          </a:p>
        </p:txBody>
      </p:sp>
      <p:sp>
        <p:nvSpPr>
          <p:cNvPr id="9220" name="AutoShape 4" descr="Petra &amp; Christian"/>
          <p:cNvSpPr>
            <a:spLocks noChangeAspect="1" noChangeArrowheads="1"/>
          </p:cNvSpPr>
          <p:nvPr/>
        </p:nvSpPr>
        <p:spPr bwMode="auto">
          <a:xfrm>
            <a:off x="307975" y="-2057400"/>
            <a:ext cx="4695825" cy="4610100"/>
          </a:xfrm>
          <a:prstGeom prst="rect">
            <a:avLst/>
          </a:prstGeom>
          <a:noFill/>
          <a:ln w="9525">
            <a:noFill/>
            <a:miter lim="800000"/>
            <a:headEnd/>
            <a:tailEnd/>
          </a:ln>
        </p:spPr>
        <p:txBody>
          <a:bodyPr/>
          <a:lstStyle/>
          <a:p>
            <a:endParaRPr lang="de-AT"/>
          </a:p>
        </p:txBody>
      </p:sp>
      <p:pic>
        <p:nvPicPr>
          <p:cNvPr id="9221" name="Picture 5" descr="C:\Users\christianschaffer\Desktop\Mauritius 2012 06\PCKL.jpg"/>
          <p:cNvPicPr>
            <a:picLocks noChangeAspect="1" noChangeArrowheads="1"/>
          </p:cNvPicPr>
          <p:nvPr/>
        </p:nvPicPr>
        <p:blipFill>
          <a:blip r:embed="rId3" cstate="print"/>
          <a:srcRect/>
          <a:stretch>
            <a:fillRect/>
          </a:stretch>
        </p:blipFill>
        <p:spPr bwMode="auto">
          <a:xfrm>
            <a:off x="0" y="1597025"/>
            <a:ext cx="4695825" cy="4610100"/>
          </a:xfrm>
          <a:prstGeom prst="rect">
            <a:avLst/>
          </a:prstGeom>
          <a:noFill/>
          <a:ln w="9525">
            <a:noFill/>
            <a:miter lim="800000"/>
            <a:headEnd/>
            <a:tailEnd/>
          </a:ln>
        </p:spPr>
      </p:pic>
      <p:pic>
        <p:nvPicPr>
          <p:cNvPr id="9222" name="Picture 6" descr="C:\Users\christianschaffer\Desktop\Mauritius 2012 06\DSCN0250.JPG"/>
          <p:cNvPicPr>
            <a:picLocks noChangeAspect="1" noChangeArrowheads="1"/>
          </p:cNvPicPr>
          <p:nvPr/>
        </p:nvPicPr>
        <p:blipFill>
          <a:blip r:embed="rId4" cstate="print"/>
          <a:srcRect/>
          <a:stretch>
            <a:fillRect/>
          </a:stretch>
        </p:blipFill>
        <p:spPr bwMode="auto">
          <a:xfrm>
            <a:off x="4552950" y="1581150"/>
            <a:ext cx="4591050" cy="4625975"/>
          </a:xfrm>
          <a:prstGeom prst="rect">
            <a:avLst/>
          </a:prstGeom>
          <a:noFill/>
          <a:ln w="9525">
            <a:noFill/>
            <a:miter lim="800000"/>
            <a:headEnd/>
            <a:tailEnd/>
          </a:ln>
        </p:spPr>
      </p:pic>
      <p:sp>
        <p:nvSpPr>
          <p:cNvPr id="10" name="Textfeld 9"/>
          <p:cNvSpPr txBox="1"/>
          <p:nvPr/>
        </p:nvSpPr>
        <p:spPr>
          <a:xfrm>
            <a:off x="5575300" y="5638800"/>
            <a:ext cx="1727200" cy="52228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de-DE" sz="2800" b="1" dirty="0"/>
              <a:t>Mauritius</a:t>
            </a:r>
            <a:endParaRPr lang="de-AT" sz="2800" b="1" dirty="0"/>
          </a:p>
        </p:txBody>
      </p:sp>
    </p:spTree>
  </p:cSld>
  <p:clrMapOvr>
    <a:masterClrMapping/>
  </p:clrMapOvr>
  <p:transition spd="slow"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hristianschaffer\Desktop\Bilder für Petra\Thailand 2013\935620_10201231795936308_1227428401_n.jpg"/>
          <p:cNvPicPr>
            <a:picLocks noChangeAspect="1" noChangeArrowheads="1"/>
          </p:cNvPicPr>
          <p:nvPr/>
        </p:nvPicPr>
        <p:blipFill>
          <a:blip r:embed="rId3" cstate="print"/>
          <a:srcRect/>
          <a:stretch>
            <a:fillRect/>
          </a:stretch>
        </p:blipFill>
        <p:spPr bwMode="auto">
          <a:xfrm>
            <a:off x="0" y="109538"/>
            <a:ext cx="9144000" cy="6386512"/>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hristianschaffer\Desktop\Bilder für Petra\Thailand 2013\943059_3107742587956_228201388_n.jpg"/>
          <p:cNvPicPr>
            <a:picLocks noChangeAspect="1" noChangeArrowheads="1"/>
          </p:cNvPicPr>
          <p:nvPr/>
        </p:nvPicPr>
        <p:blipFill>
          <a:blip r:embed="rId3" cstate="print"/>
          <a:srcRect/>
          <a:stretch>
            <a:fillRect/>
          </a:stretch>
        </p:blipFill>
        <p:spPr bwMode="auto">
          <a:xfrm>
            <a:off x="-95250" y="0"/>
            <a:ext cx="9239250" cy="6469063"/>
          </a:xfrm>
          <a:prstGeom prst="rect">
            <a:avLst/>
          </a:prstGeom>
          <a:noFill/>
          <a:ln w="9525">
            <a:noFill/>
            <a:miter lim="800000"/>
            <a:headEnd/>
            <a:tailEnd/>
          </a:ln>
        </p:spPr>
      </p:pic>
      <p:sp>
        <p:nvSpPr>
          <p:cNvPr id="4" name="Textfeld 3"/>
          <p:cNvSpPr txBox="1"/>
          <p:nvPr/>
        </p:nvSpPr>
        <p:spPr>
          <a:xfrm>
            <a:off x="5575300" y="5638800"/>
            <a:ext cx="1549400" cy="52228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de-DE" sz="2800" b="1" dirty="0"/>
              <a:t>Thailand</a:t>
            </a:r>
            <a:endParaRPr lang="de-AT" sz="2800" b="1" dirty="0"/>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hristianschaffer\Desktop\Bilder für Petra\Thailand 2013\100NIKON\DSCN1215.JPG"/>
          <p:cNvPicPr>
            <a:picLocks noChangeAspect="1" noChangeArrowheads="1"/>
          </p:cNvPicPr>
          <p:nvPr/>
        </p:nvPicPr>
        <p:blipFill>
          <a:blip r:embed="rId3" cstate="print"/>
          <a:srcRect/>
          <a:stretch>
            <a:fillRect/>
          </a:stretch>
        </p:blipFill>
        <p:spPr bwMode="auto">
          <a:xfrm>
            <a:off x="0" y="0"/>
            <a:ext cx="9144000" cy="6756400"/>
          </a:xfrm>
          <a:prstGeom prst="rect">
            <a:avLst/>
          </a:prstGeom>
          <a:noFill/>
          <a:ln w="9525">
            <a:noFill/>
            <a:miter lim="800000"/>
            <a:headEnd/>
            <a:tailEnd/>
          </a:ln>
        </p:spPr>
      </p:pic>
      <p:sp>
        <p:nvSpPr>
          <p:cNvPr id="3" name="Textfeld 2"/>
          <p:cNvSpPr txBox="1"/>
          <p:nvPr/>
        </p:nvSpPr>
        <p:spPr>
          <a:xfrm>
            <a:off x="5575300" y="5638800"/>
            <a:ext cx="1520825" cy="52228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de-DE" sz="2800" b="1" dirty="0"/>
              <a:t>Thailand</a:t>
            </a:r>
            <a:endParaRPr lang="de-AT" sz="2800" b="1" dirty="0"/>
          </a:p>
        </p:txBody>
      </p:sp>
    </p:spTree>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4_Office Theme">
  <a:themeElements>
    <a:clrScheme name="4_Office Theme 2">
      <a:dk1>
        <a:srgbClr val="000000"/>
      </a:dk1>
      <a:lt1>
        <a:srgbClr val="FFFFFF"/>
      </a:lt1>
      <a:dk2>
        <a:srgbClr val="77B800"/>
      </a:dk2>
      <a:lt2>
        <a:srgbClr val="EEECE1"/>
      </a:lt2>
      <a:accent1>
        <a:srgbClr val="FFA200"/>
      </a:accent1>
      <a:accent2>
        <a:srgbClr val="8F8F8F"/>
      </a:accent2>
      <a:accent3>
        <a:srgbClr val="FFFFFF"/>
      </a:accent3>
      <a:accent4>
        <a:srgbClr val="000000"/>
      </a:accent4>
      <a:accent5>
        <a:srgbClr val="FFCEAA"/>
      </a:accent5>
      <a:accent6>
        <a:srgbClr val="818181"/>
      </a:accent6>
      <a:hlink>
        <a:srgbClr val="990099"/>
      </a:hlink>
      <a:folHlink>
        <a:srgbClr val="CC0000"/>
      </a:folHlink>
    </a:clrScheme>
    <a:fontScheme name="4_Office Theme">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4_Office Theme 1">
        <a:dk1>
          <a:srgbClr val="000000"/>
        </a:dk1>
        <a:lt1>
          <a:srgbClr val="FFFFFF"/>
        </a:lt1>
        <a:dk2>
          <a:srgbClr val="417630"/>
        </a:dk2>
        <a:lt2>
          <a:srgbClr val="EEECE1"/>
        </a:lt2>
        <a:accent1>
          <a:srgbClr val="77B800"/>
        </a:accent1>
        <a:accent2>
          <a:srgbClr val="FFA200"/>
        </a:accent2>
        <a:accent3>
          <a:srgbClr val="FFFFFF"/>
        </a:accent3>
        <a:accent4>
          <a:srgbClr val="000000"/>
        </a:accent4>
        <a:accent5>
          <a:srgbClr val="BDD8AA"/>
        </a:accent5>
        <a:accent6>
          <a:srgbClr val="E79200"/>
        </a:accent6>
        <a:hlink>
          <a:srgbClr val="C8C8C8"/>
        </a:hlink>
        <a:folHlink>
          <a:srgbClr val="FFA200"/>
        </a:folHlink>
      </a:clrScheme>
      <a:clrMap bg1="lt1" tx1="dk1" bg2="lt2" tx2="dk2" accent1="accent1" accent2="accent2" accent3="accent3" accent4="accent4" accent5="accent5" accent6="accent6" hlink="hlink" folHlink="folHlink"/>
    </a:extraClrScheme>
    <a:extraClrScheme>
      <a:clrScheme name="4_Office Theme 2">
        <a:dk1>
          <a:srgbClr val="000000"/>
        </a:dk1>
        <a:lt1>
          <a:srgbClr val="FFFFFF"/>
        </a:lt1>
        <a:dk2>
          <a:srgbClr val="77B800"/>
        </a:dk2>
        <a:lt2>
          <a:srgbClr val="EEECE1"/>
        </a:lt2>
        <a:accent1>
          <a:srgbClr val="FFA200"/>
        </a:accent1>
        <a:accent2>
          <a:srgbClr val="8F8F8F"/>
        </a:accent2>
        <a:accent3>
          <a:srgbClr val="FFFFFF"/>
        </a:accent3>
        <a:accent4>
          <a:srgbClr val="000000"/>
        </a:accent4>
        <a:accent5>
          <a:srgbClr val="FFCEAA"/>
        </a:accent5>
        <a:accent6>
          <a:srgbClr val="818181"/>
        </a:accent6>
        <a:hlink>
          <a:srgbClr val="990099"/>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Office Theme">
  <a:themeElements>
    <a:clrScheme name="8_Office Theme 2">
      <a:dk1>
        <a:srgbClr val="000000"/>
      </a:dk1>
      <a:lt1>
        <a:srgbClr val="FFFFFF"/>
      </a:lt1>
      <a:dk2>
        <a:srgbClr val="77B800"/>
      </a:dk2>
      <a:lt2>
        <a:srgbClr val="EEECE1"/>
      </a:lt2>
      <a:accent1>
        <a:srgbClr val="FFA200"/>
      </a:accent1>
      <a:accent2>
        <a:srgbClr val="8F8F8F"/>
      </a:accent2>
      <a:accent3>
        <a:srgbClr val="FFFFFF"/>
      </a:accent3>
      <a:accent4>
        <a:srgbClr val="000000"/>
      </a:accent4>
      <a:accent5>
        <a:srgbClr val="FFCEAA"/>
      </a:accent5>
      <a:accent6>
        <a:srgbClr val="818181"/>
      </a:accent6>
      <a:hlink>
        <a:srgbClr val="990099"/>
      </a:hlink>
      <a:folHlink>
        <a:srgbClr val="CC0000"/>
      </a:folHlink>
    </a:clrScheme>
    <a:fontScheme name="8_Office Theme">
      <a:majorFont>
        <a:latin typeface="Arial"/>
        <a:ea typeface="ＭＳ Ｐゴシック"/>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8_Office Theme 1">
        <a:dk1>
          <a:srgbClr val="000000"/>
        </a:dk1>
        <a:lt1>
          <a:srgbClr val="FFFFFF"/>
        </a:lt1>
        <a:dk2>
          <a:srgbClr val="417630"/>
        </a:dk2>
        <a:lt2>
          <a:srgbClr val="EEECE1"/>
        </a:lt2>
        <a:accent1>
          <a:srgbClr val="77B800"/>
        </a:accent1>
        <a:accent2>
          <a:srgbClr val="FFA200"/>
        </a:accent2>
        <a:accent3>
          <a:srgbClr val="FFFFFF"/>
        </a:accent3>
        <a:accent4>
          <a:srgbClr val="000000"/>
        </a:accent4>
        <a:accent5>
          <a:srgbClr val="BDD8AA"/>
        </a:accent5>
        <a:accent6>
          <a:srgbClr val="E79200"/>
        </a:accent6>
        <a:hlink>
          <a:srgbClr val="C8C8C8"/>
        </a:hlink>
        <a:folHlink>
          <a:srgbClr val="FFA200"/>
        </a:folHlink>
      </a:clrScheme>
      <a:clrMap bg1="lt1" tx1="dk1" bg2="lt2" tx2="dk2" accent1="accent1" accent2="accent2" accent3="accent3" accent4="accent4" accent5="accent5" accent6="accent6" hlink="hlink" folHlink="folHlink"/>
    </a:extraClrScheme>
    <a:extraClrScheme>
      <a:clrScheme name="8_Office Theme 2">
        <a:dk1>
          <a:srgbClr val="000000"/>
        </a:dk1>
        <a:lt1>
          <a:srgbClr val="FFFFFF"/>
        </a:lt1>
        <a:dk2>
          <a:srgbClr val="77B800"/>
        </a:dk2>
        <a:lt2>
          <a:srgbClr val="EEECE1"/>
        </a:lt2>
        <a:accent1>
          <a:srgbClr val="FFA200"/>
        </a:accent1>
        <a:accent2>
          <a:srgbClr val="8F8F8F"/>
        </a:accent2>
        <a:accent3>
          <a:srgbClr val="FFFFFF"/>
        </a:accent3>
        <a:accent4>
          <a:srgbClr val="000000"/>
        </a:accent4>
        <a:accent5>
          <a:srgbClr val="FFCEAA"/>
        </a:accent5>
        <a:accent6>
          <a:srgbClr val="818181"/>
        </a:accent6>
        <a:hlink>
          <a:srgbClr val="990099"/>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9122</TotalTime>
  <Words>711</Words>
  <Application>Microsoft Office PowerPoint</Application>
  <PresentationFormat>Bildschirmpräsentation (4:3)</PresentationFormat>
  <Paragraphs>149</Paragraphs>
  <Slides>23</Slides>
  <Notes>23</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23</vt:i4>
      </vt:variant>
    </vt:vector>
  </HeadingPairs>
  <TitlesOfParts>
    <vt:vector size="29" baseType="lpstr">
      <vt:lpstr>Arial</vt:lpstr>
      <vt:lpstr>Calibri</vt:lpstr>
      <vt:lpstr>ＭＳ Ｐゴシック</vt:lpstr>
      <vt:lpstr>Wingdings</vt:lpstr>
      <vt:lpstr>4_Office Theme</vt:lpstr>
      <vt:lpstr>8_Office Theme</vt:lpstr>
      <vt:lpstr>Leadership Development Weekend</vt:lpstr>
      <vt:lpstr>Christian Schaffer  </vt:lpstr>
      <vt:lpstr>Petra &amp; Christian Schaffer - Global Expansion Team </vt:lpstr>
      <vt:lpstr>Petra &amp; Christian Schaffer - Global Expansion Team </vt:lpstr>
      <vt:lpstr>Petra &amp; Christian Schaffer - Global Expansion Team </vt:lpstr>
      <vt:lpstr>Petra &amp; Christian Schaffer - Global Expansion Team </vt:lpstr>
      <vt:lpstr>Folie 7</vt:lpstr>
      <vt:lpstr>Folie 8</vt:lpstr>
      <vt:lpstr>Folie 9</vt:lpstr>
      <vt:lpstr>Folie 10</vt:lpstr>
      <vt:lpstr>Folie 11</vt:lpstr>
      <vt:lpstr>Leadership Development Weekend</vt:lpstr>
      <vt:lpstr>Kundenbetreuung – Follow up</vt:lpstr>
      <vt:lpstr>Die Kundenakte</vt:lpstr>
      <vt:lpstr>Die erste Woche 1- 3 - 5 -7</vt:lpstr>
      <vt:lpstr>Die erste Woche 1- 3 - 5 -7</vt:lpstr>
      <vt:lpstr>Ein paar Tipps aus der Praxis</vt:lpstr>
      <vt:lpstr>Beziehung aufbauen!</vt:lpstr>
      <vt:lpstr>Beziehung aufbauen!</vt:lpstr>
      <vt:lpstr>Beziehung aufbauen!</vt:lpstr>
      <vt:lpstr>Folie 21</vt:lpstr>
      <vt:lpstr>Folie 22</vt:lpstr>
      <vt:lpstr>Folie 23</vt:lpstr>
    </vt:vector>
  </TitlesOfParts>
  <Company>Herbalife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can accommodate up to three lines</dc:title>
  <dc:creator>Herbalife Employee</dc:creator>
  <cp:lastModifiedBy>Wolfgang</cp:lastModifiedBy>
  <cp:revision>307</cp:revision>
  <dcterms:created xsi:type="dcterms:W3CDTF">2010-02-25T16:55:23Z</dcterms:created>
  <dcterms:modified xsi:type="dcterms:W3CDTF">2013-06-09T07:28:49Z</dcterms:modified>
</cp:coreProperties>
</file>